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10.xml" ContentType="application/vnd.openxmlformats-officedocument.presentationml.tags+xml"/>
  <Override PartName="/ppt/notesSlides/notesSlide13.xml" ContentType="application/vnd.openxmlformats-officedocument.presentationml.notesSlide+xml"/>
  <Override PartName="/ppt/tags/tag11.xml" ContentType="application/vnd.openxmlformats-officedocument.presentationml.tags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2"/>
    <p:sldId id="344" r:id="rId3"/>
    <p:sldId id="380" r:id="rId4"/>
    <p:sldId id="488" r:id="rId5"/>
    <p:sldId id="516" r:id="rId6"/>
    <p:sldId id="489" r:id="rId7"/>
    <p:sldId id="524" r:id="rId8"/>
    <p:sldId id="527" r:id="rId9"/>
    <p:sldId id="528" r:id="rId10"/>
    <p:sldId id="529" r:id="rId11"/>
    <p:sldId id="525" r:id="rId12"/>
    <p:sldId id="530" r:id="rId13"/>
    <p:sldId id="526" r:id="rId14"/>
    <p:sldId id="490" r:id="rId15"/>
    <p:sldId id="521" r:id="rId16"/>
    <p:sldId id="486" r:id="rId17"/>
    <p:sldId id="383" r:id="rId18"/>
    <p:sldId id="418" r:id="rId19"/>
    <p:sldId id="419" r:id="rId20"/>
    <p:sldId id="420" r:id="rId21"/>
    <p:sldId id="423" r:id="rId22"/>
    <p:sldId id="460" r:id="rId23"/>
    <p:sldId id="316" r:id="rId24"/>
    <p:sldId id="511" r:id="rId25"/>
    <p:sldId id="510" r:id="rId26"/>
    <p:sldId id="461" r:id="rId27"/>
    <p:sldId id="280" r:id="rId28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1">
          <p15:clr>
            <a:srgbClr val="A4A3A4"/>
          </p15:clr>
        </p15:guide>
        <p15:guide id="2" pos="388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mon" initials="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CFCF"/>
    <a:srgbClr val="0496FC"/>
    <a:srgbClr val="F36D7A"/>
    <a:srgbClr val="33C3AB"/>
    <a:srgbClr val="364555"/>
    <a:srgbClr val="FCB030"/>
    <a:srgbClr val="EB5F56"/>
    <a:srgbClr val="ECE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14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336" y="72"/>
      </p:cViewPr>
      <p:guideLst>
        <p:guide orient="horz" pos="2141"/>
        <p:guide pos="38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6F057F-C503-4354-B656-01B5AEED573D}" type="datetimeFigureOut">
              <a:rPr lang="zh-CN" altLang="en-US" smtClean="0"/>
              <a:t>2020/6/19 Friday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DE23D-E1A6-4E23-893A-432587B374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0645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30978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lain"/>
            </a:pPr>
            <a:r>
              <a:rPr lang="en-US" altLang="zh-CN" baseline="0"/>
              <a:t>RecyclerView </a:t>
            </a:r>
            <a:r>
              <a:rPr lang="zh-CN" altLang="en-US" baseline="0"/>
              <a:t>一般作为列表控件 存在于界面中。他的很</a:t>
            </a:r>
            <a:r>
              <a:rPr lang="zh-CN" altLang="en-US" sz="16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诸多优异的性能   </a:t>
            </a:r>
            <a:r>
              <a:rPr lang="zh-CN" altLang="en-US" baseline="0"/>
              <a:t>比如  加载大量数据不发生卡顿，展示任意的界面需求和动画</a:t>
            </a:r>
            <a:endParaRPr lang="en-US" altLang="zh-CN" baseline="0"/>
          </a:p>
          <a:p>
            <a:pPr marL="342900" indent="-342900">
              <a:buAutoNum type="arabicPlain"/>
            </a:pPr>
            <a:r>
              <a:rPr lang="zh-CN" altLang="en-US" baseline="0"/>
              <a:t>那他是怎么做到的呢， 这一切都脱不开 这两个角色 一个是 回收池  一个是  适配器。</a:t>
            </a:r>
            <a:endParaRPr lang="en-US" altLang="zh-CN" baseline="0"/>
          </a:p>
          <a:p>
            <a:pPr marL="342900" indent="-342900">
              <a:buAutoNum type="arabicPlain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8089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DDE23D-E1A6-4E23-893A-432587B374F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31555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DDE23D-E1A6-4E23-893A-432587B374F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24418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5161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0589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4860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2619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42323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9334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489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4829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DDE23D-E1A6-4E23-893A-432587B374F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54841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DDE23D-E1A6-4E23-893A-432587B374F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643591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33851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3077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7538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620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lain"/>
            </a:pPr>
            <a:r>
              <a:rPr lang="en-US" altLang="zh-CN" baseline="0"/>
              <a:t>RecyclerView </a:t>
            </a:r>
            <a:r>
              <a:rPr lang="zh-CN" altLang="en-US" baseline="0"/>
              <a:t>一般作为列表控件 存在于界面中。他的很</a:t>
            </a:r>
            <a:r>
              <a:rPr lang="zh-CN" altLang="en-US" sz="16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诸多优异的性能   </a:t>
            </a:r>
            <a:r>
              <a:rPr lang="zh-CN" altLang="en-US" baseline="0"/>
              <a:t>比如  加载大量数据不发生卡顿，展示任意的界面需求和动画</a:t>
            </a:r>
            <a:endParaRPr lang="en-US" altLang="zh-CN" baseline="0"/>
          </a:p>
          <a:p>
            <a:pPr marL="342900" indent="-342900">
              <a:buAutoNum type="arabicPlain"/>
            </a:pPr>
            <a:r>
              <a:rPr lang="zh-CN" altLang="en-US" baseline="0"/>
              <a:t>那他是怎么做到的呢， 这一切都脱不开 这两个角色 一个是 回收池  一个是  适配器。</a:t>
            </a:r>
            <a:endParaRPr lang="en-US" altLang="zh-CN" baseline="0"/>
          </a:p>
          <a:p>
            <a:pPr marL="342900" indent="-342900">
              <a:buAutoNum type="arabicPlain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1158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lain"/>
            </a:pPr>
            <a:r>
              <a:rPr lang="en-US" altLang="zh-CN" baseline="0"/>
              <a:t>RecyclerView </a:t>
            </a:r>
            <a:r>
              <a:rPr lang="zh-CN" altLang="en-US" baseline="0"/>
              <a:t>一般作为列表控件 存在于界面中。他的很</a:t>
            </a:r>
            <a:r>
              <a:rPr lang="zh-CN" altLang="en-US" sz="16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诸多优异的性能   </a:t>
            </a:r>
            <a:r>
              <a:rPr lang="zh-CN" altLang="en-US" baseline="0"/>
              <a:t>比如  加载大量数据不发生卡顿，展示任意的界面需求和动画</a:t>
            </a:r>
            <a:endParaRPr lang="en-US" altLang="zh-CN" baseline="0"/>
          </a:p>
          <a:p>
            <a:pPr marL="342900" indent="-342900">
              <a:buAutoNum type="arabicPlain"/>
            </a:pPr>
            <a:r>
              <a:rPr lang="zh-CN" altLang="en-US" baseline="0"/>
              <a:t>那他是怎么做到的呢， 这一切都脱不开 这两个角色 一个是 回收池  一个是  适配器。</a:t>
            </a:r>
            <a:endParaRPr lang="en-US" altLang="zh-CN" baseline="0"/>
          </a:p>
          <a:p>
            <a:pPr marL="342900" indent="-342900">
              <a:buAutoNum type="arabicPlain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6832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lain"/>
            </a:pPr>
            <a:r>
              <a:rPr lang="en-US" altLang="zh-CN" baseline="0"/>
              <a:t>RecyclerView </a:t>
            </a:r>
            <a:r>
              <a:rPr lang="zh-CN" altLang="en-US" baseline="0"/>
              <a:t>一般作为列表控件 存在于界面中。他的很</a:t>
            </a:r>
            <a:r>
              <a:rPr lang="zh-CN" altLang="en-US" sz="16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诸多优异的性能   </a:t>
            </a:r>
            <a:r>
              <a:rPr lang="zh-CN" altLang="en-US" baseline="0"/>
              <a:t>比如  加载大量数据不发生卡顿，展示任意的界面需求和动画</a:t>
            </a:r>
            <a:endParaRPr lang="en-US" altLang="zh-CN" baseline="0"/>
          </a:p>
          <a:p>
            <a:pPr marL="342900" indent="-342900">
              <a:buAutoNum type="arabicPlain"/>
            </a:pPr>
            <a:r>
              <a:rPr lang="zh-CN" altLang="en-US" baseline="0"/>
              <a:t>那他是怎么做到的呢， 这一切都脱不开 这两个角色 一个是 回收池  一个是  适配器。</a:t>
            </a:r>
            <a:endParaRPr lang="en-US" altLang="zh-CN" baseline="0"/>
          </a:p>
          <a:p>
            <a:pPr marL="342900" indent="-342900">
              <a:buAutoNum type="arabicPlain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776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lain"/>
            </a:pPr>
            <a:r>
              <a:rPr lang="en-US" altLang="zh-CN" baseline="0"/>
              <a:t>RecyclerView </a:t>
            </a:r>
            <a:r>
              <a:rPr lang="zh-CN" altLang="en-US" baseline="0"/>
              <a:t>一般作为列表控件 存在于界面中。他的很</a:t>
            </a:r>
            <a:r>
              <a:rPr lang="zh-CN" altLang="en-US" sz="16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诸多优异的性能   </a:t>
            </a:r>
            <a:r>
              <a:rPr lang="zh-CN" altLang="en-US" baseline="0"/>
              <a:t>比如  加载大量数据不发生卡顿，展示任意的界面需求和动画</a:t>
            </a:r>
            <a:endParaRPr lang="en-US" altLang="zh-CN" baseline="0"/>
          </a:p>
          <a:p>
            <a:pPr marL="342900" indent="-342900">
              <a:buAutoNum type="arabicPlain"/>
            </a:pPr>
            <a:r>
              <a:rPr lang="zh-CN" altLang="en-US" baseline="0"/>
              <a:t>那他是怎么做到的呢， 这一切都脱不开 这两个角色 一个是 回收池  一个是  适配器。</a:t>
            </a:r>
            <a:endParaRPr lang="en-US" altLang="zh-CN" baseline="0"/>
          </a:p>
          <a:p>
            <a:pPr marL="342900" indent="-342900">
              <a:buAutoNum type="arabicPlain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131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lain"/>
            </a:pPr>
            <a:r>
              <a:rPr lang="en-US" altLang="zh-CN" baseline="0"/>
              <a:t>RecyclerView </a:t>
            </a:r>
            <a:r>
              <a:rPr lang="zh-CN" altLang="en-US" baseline="0"/>
              <a:t>一般作为列表控件 存在于界面中。他的很</a:t>
            </a:r>
            <a:r>
              <a:rPr lang="zh-CN" altLang="en-US" sz="16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诸多优异的性能   </a:t>
            </a:r>
            <a:r>
              <a:rPr lang="zh-CN" altLang="en-US" baseline="0"/>
              <a:t>比如  加载大量数据不发生卡顿，展示任意的界面需求和动画</a:t>
            </a:r>
            <a:endParaRPr lang="en-US" altLang="zh-CN" baseline="0"/>
          </a:p>
          <a:p>
            <a:pPr marL="342900" indent="-342900">
              <a:buAutoNum type="arabicPlain"/>
            </a:pPr>
            <a:r>
              <a:rPr lang="zh-CN" altLang="en-US" baseline="0"/>
              <a:t>那他是怎么做到的呢， 这一切都脱不开 这两个角色 一个是 回收池  一个是  适配器。</a:t>
            </a:r>
            <a:endParaRPr lang="en-US" altLang="zh-CN" baseline="0"/>
          </a:p>
          <a:p>
            <a:pPr marL="342900" indent="-342900">
              <a:buAutoNum type="arabicPlain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874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2020/6/19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2020/6/19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" y="285721"/>
            <a:ext cx="380966" cy="5714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矩形 1"/>
          <p:cNvSpPr/>
          <p:nvPr userDrawn="1"/>
        </p:nvSpPr>
        <p:spPr>
          <a:xfrm>
            <a:off x="1" y="285721"/>
            <a:ext cx="380966" cy="57148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标题占位符 1"/>
          <p:cNvSpPr>
            <a:spLocks noGrp="1"/>
          </p:cNvSpPr>
          <p:nvPr>
            <p:ph type="title"/>
          </p:nvPr>
        </p:nvSpPr>
        <p:spPr>
          <a:xfrm>
            <a:off x="380967" y="274630"/>
            <a:ext cx="11430278" cy="582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175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6776438" y="6181434"/>
            <a:ext cx="5284213" cy="521117"/>
            <a:chOff x="14781209" y="11799194"/>
            <a:chExt cx="8139207" cy="984813"/>
          </a:xfrm>
        </p:grpSpPr>
        <p:sp>
          <p:nvSpPr>
            <p:cNvPr id="13" name="文本框 12"/>
            <p:cNvSpPr txBox="1"/>
            <p:nvPr userDrawn="1"/>
          </p:nvSpPr>
          <p:spPr>
            <a:xfrm>
              <a:off x="16010500" y="12240174"/>
              <a:ext cx="3366722" cy="540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70" b="1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| </a:t>
              </a:r>
              <a:r>
                <a:rPr lang="en-US" altLang="zh-CN" sz="1270" b="1" dirty="0" smtClean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Android</a:t>
              </a:r>
              <a:r>
                <a:rPr lang="zh-CN" altLang="en-US" sz="1270" dirty="0" smtClean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高级工程师</a:t>
              </a:r>
              <a:endParaRPr lang="en-US" sz="1270" dirty="0">
                <a:solidFill>
                  <a:srgbClr val="090A3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81209" y="11799194"/>
              <a:ext cx="799559" cy="980996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 userDrawn="1"/>
          </p:nvSpPr>
          <p:spPr>
            <a:xfrm>
              <a:off x="18944694" y="12240174"/>
              <a:ext cx="3975722" cy="543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70" b="1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| </a:t>
              </a:r>
              <a:r>
                <a:rPr lang="zh-CN" altLang="en-US" sz="1270" b="1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官方客服</a:t>
              </a:r>
              <a:r>
                <a:rPr lang="en-US" altLang="zh-CN" sz="1270" b="1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QQ</a:t>
              </a:r>
              <a:r>
                <a:rPr lang="zh-CN" altLang="en-US" sz="1270" b="1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：</a:t>
              </a:r>
              <a:r>
                <a:rPr lang="en-US" altLang="zh-CN" sz="1270" b="1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 </a:t>
              </a:r>
              <a:r>
                <a:rPr lang="en-US" altLang="zh-CN" sz="1270" b="1" dirty="0" smtClean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421869573</a:t>
              </a:r>
              <a:endParaRPr lang="en-US" sz="1270" dirty="0">
                <a:solidFill>
                  <a:srgbClr val="090A3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正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" y="285720"/>
            <a:ext cx="380961" cy="5714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矩形 1"/>
          <p:cNvSpPr/>
          <p:nvPr userDrawn="1"/>
        </p:nvSpPr>
        <p:spPr>
          <a:xfrm>
            <a:off x="1" y="285720"/>
            <a:ext cx="380961" cy="571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标题占位符 1"/>
          <p:cNvSpPr>
            <a:spLocks noGrp="1"/>
          </p:cNvSpPr>
          <p:nvPr>
            <p:ph type="title" hasCustomPrompt="1"/>
          </p:nvPr>
        </p:nvSpPr>
        <p:spPr>
          <a:xfrm>
            <a:off x="380961" y="274631"/>
            <a:ext cx="11430121" cy="582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单击此处编辑标题样式</a:t>
            </a:r>
          </a:p>
        </p:txBody>
      </p:sp>
      <p:sp>
        <p:nvSpPr>
          <p:cNvPr id="6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897312" y="1181070"/>
            <a:ext cx="10397376" cy="5200601"/>
          </a:xfrm>
          <a:prstGeom prst="rect">
            <a:avLst/>
          </a:prstGeom>
        </p:spPr>
        <p:txBody>
          <a:bodyPr/>
          <a:lstStyle>
            <a:lvl1pPr marL="457017" indent="-457017">
              <a:buClr>
                <a:srgbClr val="1577BA"/>
              </a:buClr>
              <a:buFont typeface="Arial" panose="020B0604020202020204" pitchFamily="34" charset="0"/>
              <a:buChar char="•"/>
              <a:defRPr lang="zh-CN" altLang="en-US" sz="3387" b="0" kern="1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  <a:lvl2pPr>
              <a:defRPr sz="2540"/>
            </a:lvl2pPr>
          </a:lstStyle>
          <a:p>
            <a:pPr marL="457017" lvl="0" indent="-457017" algn="l" defTabSz="1218824" rtl="0" eaLnBrk="1" latinLnBrk="0" hangingPunct="1">
              <a:lnSpc>
                <a:spcPct val="150000"/>
              </a:lnSpc>
              <a:spcBef>
                <a:spcPts val="13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编辑文本样式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0655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85675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列，左列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0962" y="274631"/>
            <a:ext cx="11430121" cy="582579"/>
          </a:xfrm>
          <a:prstGeom prst="rect">
            <a:avLst/>
          </a:prstGeom>
        </p:spPr>
        <p:txBody>
          <a:bodyPr/>
          <a:lstStyle>
            <a:lvl1pPr>
              <a:defRPr sz="3175">
                <a:solidFill>
                  <a:srgbClr val="1577BA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2" y="6356179"/>
            <a:ext cx="2844810" cy="365115"/>
          </a:xfrm>
        </p:spPr>
        <p:txBody>
          <a:bodyPr/>
          <a:lstStyle/>
          <a:p>
            <a:fld id="{26BC682A-C05F-4C99-A8C4-40D51CBA4C0F}" type="datetime1">
              <a:rPr lang="zh-CN" altLang="en-US" smtClean="0"/>
              <a:t>2020/6/19 Friday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32" y="6356179"/>
            <a:ext cx="2844810" cy="36511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文本占位符 2"/>
          <p:cNvSpPr>
            <a:spLocks noGrp="1"/>
          </p:cNvSpPr>
          <p:nvPr>
            <p:ph type="body" idx="1"/>
          </p:nvPr>
        </p:nvSpPr>
        <p:spPr>
          <a:xfrm>
            <a:off x="380961" y="1000082"/>
            <a:ext cx="5615577" cy="428616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3199" b="1"/>
            </a:lvl1pPr>
            <a:lvl2pPr marL="609909" indent="0">
              <a:buNone/>
              <a:defRPr sz="2667" b="1"/>
            </a:lvl2pPr>
            <a:lvl3pPr marL="1219145" indent="0">
              <a:buNone/>
              <a:defRPr sz="2400" b="1"/>
            </a:lvl3pPr>
            <a:lvl4pPr marL="1829054" indent="0">
              <a:buNone/>
              <a:defRPr sz="2135" b="1"/>
            </a:lvl4pPr>
            <a:lvl5pPr marL="2438627" indent="0">
              <a:buNone/>
              <a:defRPr sz="2135" b="1"/>
            </a:lvl5pPr>
            <a:lvl6pPr marL="3047863" indent="0">
              <a:buNone/>
              <a:defRPr sz="2135" b="1"/>
            </a:lvl6pPr>
            <a:lvl7pPr marL="3657772" indent="0">
              <a:buNone/>
              <a:defRPr sz="2135" b="1"/>
            </a:lvl7pPr>
            <a:lvl8pPr marL="4267008" indent="0">
              <a:buNone/>
              <a:defRPr sz="2135" b="1"/>
            </a:lvl8pPr>
            <a:lvl9pPr marL="4876918" indent="0">
              <a:buNone/>
              <a:defRPr sz="2135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内容占位符 3"/>
          <p:cNvSpPr>
            <a:spLocks noGrp="1"/>
          </p:cNvSpPr>
          <p:nvPr>
            <p:ph sz="half" idx="2"/>
          </p:nvPr>
        </p:nvSpPr>
        <p:spPr>
          <a:xfrm>
            <a:off x="380961" y="1571570"/>
            <a:ext cx="5615577" cy="4554427"/>
          </a:xfrm>
          <a:prstGeom prst="rect">
            <a:avLst/>
          </a:prstGeom>
        </p:spPr>
        <p:txBody>
          <a:bodyPr/>
          <a:lstStyle>
            <a:lvl1pPr>
              <a:defRPr sz="2667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3" hasCustomPrompt="1"/>
          </p:nvPr>
        </p:nvSpPr>
        <p:spPr>
          <a:xfrm>
            <a:off x="6191273" y="1000081"/>
            <a:ext cx="5619810" cy="5143397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marR="0" indent="0" algn="l" defTabSz="644857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909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45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9054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627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7863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772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008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918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单击此处编辑文本样式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1" y="285720"/>
            <a:ext cx="380961" cy="571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28746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070B"/>
              </a:gs>
              <a:gs pos="100000">
                <a:srgbClr val="E5008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6"/>
          <p:cNvSpPr txBox="1"/>
          <p:nvPr userDrawn="1"/>
        </p:nvSpPr>
        <p:spPr>
          <a:xfrm>
            <a:off x="3020404" y="5190809"/>
            <a:ext cx="2560832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关注微信公众号查看使用教程和免费领取图标、模板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82" y="3850122"/>
            <a:ext cx="1993173" cy="1993173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6585601" y="3794362"/>
            <a:ext cx="4875773" cy="636304"/>
            <a:chOff x="721513" y="4633411"/>
            <a:chExt cx="4875773" cy="636304"/>
          </a:xfrm>
        </p:grpSpPr>
        <p:sp>
          <p:nvSpPr>
            <p:cNvPr id="11" name="椭圆 10"/>
            <p:cNvSpPr/>
            <p:nvPr/>
          </p:nvSpPr>
          <p:spPr>
            <a:xfrm>
              <a:off x="721513" y="4633411"/>
              <a:ext cx="636304" cy="636304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grpSp>
          <p:nvGrpSpPr>
            <p:cNvPr id="12" name="Group 4"/>
            <p:cNvGrpSpPr>
              <a:grpSpLocks noChangeAspect="1"/>
            </p:cNvGrpSpPr>
            <p:nvPr/>
          </p:nvGrpSpPr>
          <p:grpSpPr bwMode="auto">
            <a:xfrm>
              <a:off x="893071" y="4788474"/>
              <a:ext cx="293189" cy="334051"/>
              <a:chOff x="1807" y="2337"/>
              <a:chExt cx="574" cy="654"/>
            </a:xfrm>
            <a:solidFill>
              <a:schemeClr val="bg1"/>
            </a:solidFill>
          </p:grpSpPr>
          <p:sp>
            <p:nvSpPr>
              <p:cNvPr id="14" name="Freeform 5"/>
              <p:cNvSpPr/>
              <p:nvPr/>
            </p:nvSpPr>
            <p:spPr bwMode="auto">
              <a:xfrm>
                <a:off x="1852" y="2337"/>
                <a:ext cx="529" cy="654"/>
              </a:xfrm>
              <a:custGeom>
                <a:avLst/>
                <a:gdLst>
                  <a:gd name="T0" fmla="*/ 2355 w 2387"/>
                  <a:gd name="T1" fmla="*/ 0 h 2947"/>
                  <a:gd name="T2" fmla="*/ 2386 w 2387"/>
                  <a:gd name="T3" fmla="*/ 811 h 2947"/>
                  <a:gd name="T4" fmla="*/ 2343 w 2387"/>
                  <a:gd name="T5" fmla="*/ 855 h 2947"/>
                  <a:gd name="T6" fmla="*/ 2327 w 2387"/>
                  <a:gd name="T7" fmla="*/ 855 h 2947"/>
                  <a:gd name="T8" fmla="*/ 2284 w 2387"/>
                  <a:gd name="T9" fmla="*/ 821 h 2947"/>
                  <a:gd name="T10" fmla="*/ 2097 w 2387"/>
                  <a:gd name="T11" fmla="*/ 406 h 2947"/>
                  <a:gd name="T12" fmla="*/ 1770 w 2387"/>
                  <a:gd name="T13" fmla="*/ 306 h 2947"/>
                  <a:gd name="T14" fmla="*/ 1504 w 2387"/>
                  <a:gd name="T15" fmla="*/ 306 h 2947"/>
                  <a:gd name="T16" fmla="*/ 1462 w 2387"/>
                  <a:gd name="T17" fmla="*/ 349 h 2947"/>
                  <a:gd name="T18" fmla="*/ 1462 w 2387"/>
                  <a:gd name="T19" fmla="*/ 2484 h 2947"/>
                  <a:gd name="T20" fmla="*/ 1524 w 2387"/>
                  <a:gd name="T21" fmla="*/ 2780 h 2947"/>
                  <a:gd name="T22" fmla="*/ 1527 w 2387"/>
                  <a:gd name="T23" fmla="*/ 2784 h 2947"/>
                  <a:gd name="T24" fmla="*/ 1766 w 2387"/>
                  <a:gd name="T25" fmla="*/ 2862 h 2947"/>
                  <a:gd name="T26" fmla="*/ 1806 w 2387"/>
                  <a:gd name="T27" fmla="*/ 2905 h 2947"/>
                  <a:gd name="T28" fmla="*/ 1763 w 2387"/>
                  <a:gd name="T29" fmla="*/ 2947 h 2947"/>
                  <a:gd name="T30" fmla="*/ 639 w 2387"/>
                  <a:gd name="T31" fmla="*/ 2947 h 2947"/>
                  <a:gd name="T32" fmla="*/ 597 w 2387"/>
                  <a:gd name="T33" fmla="*/ 2905 h 2947"/>
                  <a:gd name="T34" fmla="*/ 636 w 2387"/>
                  <a:gd name="T35" fmla="*/ 2862 h 2947"/>
                  <a:gd name="T36" fmla="*/ 859 w 2387"/>
                  <a:gd name="T37" fmla="*/ 2769 h 2947"/>
                  <a:gd name="T38" fmla="*/ 865 w 2387"/>
                  <a:gd name="T39" fmla="*/ 2762 h 2947"/>
                  <a:gd name="T40" fmla="*/ 926 w 2387"/>
                  <a:gd name="T41" fmla="*/ 2433 h 2947"/>
                  <a:gd name="T42" fmla="*/ 926 w 2387"/>
                  <a:gd name="T43" fmla="*/ 349 h 2947"/>
                  <a:gd name="T44" fmla="*/ 883 w 2387"/>
                  <a:gd name="T45" fmla="*/ 306 h 2947"/>
                  <a:gd name="T46" fmla="*/ 618 w 2387"/>
                  <a:gd name="T47" fmla="*/ 306 h 2947"/>
                  <a:gd name="T48" fmla="*/ 292 w 2387"/>
                  <a:gd name="T49" fmla="*/ 405 h 2947"/>
                  <a:gd name="T50" fmla="*/ 290 w 2387"/>
                  <a:gd name="T51" fmla="*/ 406 h 2947"/>
                  <a:gd name="T52" fmla="*/ 103 w 2387"/>
                  <a:gd name="T53" fmla="*/ 819 h 2947"/>
                  <a:gd name="T54" fmla="*/ 61 w 2387"/>
                  <a:gd name="T55" fmla="*/ 854 h 2947"/>
                  <a:gd name="T56" fmla="*/ 44 w 2387"/>
                  <a:gd name="T57" fmla="*/ 854 h 2947"/>
                  <a:gd name="T58" fmla="*/ 2 w 2387"/>
                  <a:gd name="T59" fmla="*/ 809 h 2947"/>
                  <a:gd name="T60" fmla="*/ 31 w 2387"/>
                  <a:gd name="T61" fmla="*/ 41 h 2947"/>
                  <a:gd name="T62" fmla="*/ 74 w 2387"/>
                  <a:gd name="T63" fmla="*/ 0 h 2947"/>
                  <a:gd name="T64" fmla="*/ 2355 w 2387"/>
                  <a:gd name="T65" fmla="*/ 0 h 2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87" h="2947">
                    <a:moveTo>
                      <a:pt x="2355" y="0"/>
                    </a:moveTo>
                    <a:cubicBezTo>
                      <a:pt x="2386" y="811"/>
                      <a:pt x="2386" y="811"/>
                      <a:pt x="2386" y="811"/>
                    </a:cubicBezTo>
                    <a:cubicBezTo>
                      <a:pt x="2387" y="836"/>
                      <a:pt x="2368" y="855"/>
                      <a:pt x="2343" y="855"/>
                    </a:cubicBezTo>
                    <a:cubicBezTo>
                      <a:pt x="2327" y="855"/>
                      <a:pt x="2327" y="855"/>
                      <a:pt x="2327" y="855"/>
                    </a:cubicBezTo>
                    <a:cubicBezTo>
                      <a:pt x="2305" y="855"/>
                      <a:pt x="2289" y="840"/>
                      <a:pt x="2284" y="821"/>
                    </a:cubicBezTo>
                    <a:cubicBezTo>
                      <a:pt x="2241" y="608"/>
                      <a:pt x="2179" y="470"/>
                      <a:pt x="2097" y="406"/>
                    </a:cubicBezTo>
                    <a:cubicBezTo>
                      <a:pt x="2022" y="339"/>
                      <a:pt x="2007" y="306"/>
                      <a:pt x="1770" y="306"/>
                    </a:cubicBezTo>
                    <a:cubicBezTo>
                      <a:pt x="1504" y="306"/>
                      <a:pt x="1504" y="306"/>
                      <a:pt x="1504" y="306"/>
                    </a:cubicBezTo>
                    <a:cubicBezTo>
                      <a:pt x="1480" y="306"/>
                      <a:pt x="1462" y="326"/>
                      <a:pt x="1462" y="349"/>
                    </a:cubicBezTo>
                    <a:cubicBezTo>
                      <a:pt x="1462" y="2484"/>
                      <a:pt x="1462" y="2484"/>
                      <a:pt x="1462" y="2484"/>
                    </a:cubicBezTo>
                    <a:cubicBezTo>
                      <a:pt x="1462" y="2638"/>
                      <a:pt x="1483" y="2736"/>
                      <a:pt x="1524" y="2780"/>
                    </a:cubicBezTo>
                    <a:cubicBezTo>
                      <a:pt x="1527" y="2784"/>
                      <a:pt x="1527" y="2784"/>
                      <a:pt x="1527" y="2784"/>
                    </a:cubicBezTo>
                    <a:cubicBezTo>
                      <a:pt x="1575" y="2823"/>
                      <a:pt x="1640" y="2849"/>
                      <a:pt x="1766" y="2862"/>
                    </a:cubicBezTo>
                    <a:cubicBezTo>
                      <a:pt x="1789" y="2864"/>
                      <a:pt x="1806" y="2884"/>
                      <a:pt x="1806" y="2905"/>
                    </a:cubicBezTo>
                    <a:cubicBezTo>
                      <a:pt x="1806" y="2929"/>
                      <a:pt x="1786" y="2947"/>
                      <a:pt x="1763" y="2947"/>
                    </a:cubicBezTo>
                    <a:cubicBezTo>
                      <a:pt x="639" y="2947"/>
                      <a:pt x="639" y="2947"/>
                      <a:pt x="639" y="2947"/>
                    </a:cubicBezTo>
                    <a:cubicBezTo>
                      <a:pt x="615" y="2947"/>
                      <a:pt x="597" y="2928"/>
                      <a:pt x="597" y="2905"/>
                    </a:cubicBezTo>
                    <a:cubicBezTo>
                      <a:pt x="597" y="2882"/>
                      <a:pt x="613" y="2864"/>
                      <a:pt x="636" y="2862"/>
                    </a:cubicBezTo>
                    <a:cubicBezTo>
                      <a:pt x="762" y="2849"/>
                      <a:pt x="823" y="2818"/>
                      <a:pt x="859" y="2769"/>
                    </a:cubicBezTo>
                    <a:cubicBezTo>
                      <a:pt x="860" y="2767"/>
                      <a:pt x="862" y="2764"/>
                      <a:pt x="865" y="2762"/>
                    </a:cubicBezTo>
                    <a:cubicBezTo>
                      <a:pt x="906" y="2726"/>
                      <a:pt x="926" y="2617"/>
                      <a:pt x="926" y="2433"/>
                    </a:cubicBezTo>
                    <a:cubicBezTo>
                      <a:pt x="926" y="349"/>
                      <a:pt x="926" y="349"/>
                      <a:pt x="926" y="349"/>
                    </a:cubicBezTo>
                    <a:cubicBezTo>
                      <a:pt x="926" y="324"/>
                      <a:pt x="906" y="306"/>
                      <a:pt x="883" y="306"/>
                    </a:cubicBezTo>
                    <a:cubicBezTo>
                      <a:pt x="618" y="306"/>
                      <a:pt x="618" y="306"/>
                      <a:pt x="618" y="306"/>
                    </a:cubicBezTo>
                    <a:cubicBezTo>
                      <a:pt x="382" y="306"/>
                      <a:pt x="366" y="339"/>
                      <a:pt x="292" y="405"/>
                    </a:cubicBezTo>
                    <a:cubicBezTo>
                      <a:pt x="290" y="406"/>
                      <a:pt x="290" y="406"/>
                      <a:pt x="290" y="406"/>
                    </a:cubicBezTo>
                    <a:cubicBezTo>
                      <a:pt x="208" y="470"/>
                      <a:pt x="146" y="608"/>
                      <a:pt x="103" y="819"/>
                    </a:cubicBezTo>
                    <a:cubicBezTo>
                      <a:pt x="98" y="839"/>
                      <a:pt x="82" y="854"/>
                      <a:pt x="61" y="854"/>
                    </a:cubicBezTo>
                    <a:cubicBezTo>
                      <a:pt x="44" y="854"/>
                      <a:pt x="44" y="854"/>
                      <a:pt x="44" y="854"/>
                    </a:cubicBezTo>
                    <a:cubicBezTo>
                      <a:pt x="20" y="854"/>
                      <a:pt x="0" y="834"/>
                      <a:pt x="2" y="809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3" y="18"/>
                      <a:pt x="51" y="0"/>
                      <a:pt x="74" y="0"/>
                    </a:cubicBezTo>
                    <a:cubicBezTo>
                      <a:pt x="2355" y="0"/>
                      <a:pt x="2355" y="0"/>
                      <a:pt x="235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Freeform 6"/>
              <p:cNvSpPr/>
              <p:nvPr/>
            </p:nvSpPr>
            <p:spPr bwMode="auto">
              <a:xfrm>
                <a:off x="1807" y="2770"/>
                <a:ext cx="179" cy="221"/>
              </a:xfrm>
              <a:custGeom>
                <a:avLst/>
                <a:gdLst>
                  <a:gd name="T0" fmla="*/ 798 w 808"/>
                  <a:gd name="T1" fmla="*/ 2 h 998"/>
                  <a:gd name="T2" fmla="*/ 808 w 808"/>
                  <a:gd name="T3" fmla="*/ 276 h 998"/>
                  <a:gd name="T4" fmla="*/ 793 w 808"/>
                  <a:gd name="T5" fmla="*/ 290 h 998"/>
                  <a:gd name="T6" fmla="*/ 788 w 808"/>
                  <a:gd name="T7" fmla="*/ 290 h 998"/>
                  <a:gd name="T8" fmla="*/ 773 w 808"/>
                  <a:gd name="T9" fmla="*/ 279 h 998"/>
                  <a:gd name="T10" fmla="*/ 709 w 808"/>
                  <a:gd name="T11" fmla="*/ 140 h 998"/>
                  <a:gd name="T12" fmla="*/ 598 w 808"/>
                  <a:gd name="T13" fmla="*/ 105 h 998"/>
                  <a:gd name="T14" fmla="*/ 508 w 808"/>
                  <a:gd name="T15" fmla="*/ 105 h 998"/>
                  <a:gd name="T16" fmla="*/ 493 w 808"/>
                  <a:gd name="T17" fmla="*/ 120 h 998"/>
                  <a:gd name="T18" fmla="*/ 493 w 808"/>
                  <a:gd name="T19" fmla="*/ 841 h 998"/>
                  <a:gd name="T20" fmla="*/ 514 w 808"/>
                  <a:gd name="T21" fmla="*/ 941 h 998"/>
                  <a:gd name="T22" fmla="*/ 516 w 808"/>
                  <a:gd name="T23" fmla="*/ 942 h 998"/>
                  <a:gd name="T24" fmla="*/ 596 w 808"/>
                  <a:gd name="T25" fmla="*/ 969 h 998"/>
                  <a:gd name="T26" fmla="*/ 609 w 808"/>
                  <a:gd name="T27" fmla="*/ 983 h 998"/>
                  <a:gd name="T28" fmla="*/ 595 w 808"/>
                  <a:gd name="T29" fmla="*/ 998 h 998"/>
                  <a:gd name="T30" fmla="*/ 215 w 808"/>
                  <a:gd name="T31" fmla="*/ 998 h 998"/>
                  <a:gd name="T32" fmla="*/ 200 w 808"/>
                  <a:gd name="T33" fmla="*/ 983 h 998"/>
                  <a:gd name="T34" fmla="*/ 213 w 808"/>
                  <a:gd name="T35" fmla="*/ 969 h 998"/>
                  <a:gd name="T36" fmla="*/ 288 w 808"/>
                  <a:gd name="T37" fmla="*/ 937 h 998"/>
                  <a:gd name="T38" fmla="*/ 290 w 808"/>
                  <a:gd name="T39" fmla="*/ 936 h 998"/>
                  <a:gd name="T40" fmla="*/ 311 w 808"/>
                  <a:gd name="T41" fmla="*/ 824 h 998"/>
                  <a:gd name="T42" fmla="*/ 311 w 808"/>
                  <a:gd name="T43" fmla="*/ 122 h 998"/>
                  <a:gd name="T44" fmla="*/ 297 w 808"/>
                  <a:gd name="T45" fmla="*/ 107 h 998"/>
                  <a:gd name="T46" fmla="*/ 206 w 808"/>
                  <a:gd name="T47" fmla="*/ 107 h 998"/>
                  <a:gd name="T48" fmla="*/ 97 w 808"/>
                  <a:gd name="T49" fmla="*/ 140 h 998"/>
                  <a:gd name="T50" fmla="*/ 34 w 808"/>
                  <a:gd name="T51" fmla="*/ 279 h 998"/>
                  <a:gd name="T52" fmla="*/ 20 w 808"/>
                  <a:gd name="T53" fmla="*/ 290 h 998"/>
                  <a:gd name="T54" fmla="*/ 15 w 808"/>
                  <a:gd name="T55" fmla="*/ 290 h 998"/>
                  <a:gd name="T56" fmla="*/ 0 w 808"/>
                  <a:gd name="T57" fmla="*/ 276 h 998"/>
                  <a:gd name="T58" fmla="*/ 10 w 808"/>
                  <a:gd name="T59" fmla="*/ 15 h 998"/>
                  <a:gd name="T60" fmla="*/ 25 w 808"/>
                  <a:gd name="T61" fmla="*/ 0 h 998"/>
                  <a:gd name="T62" fmla="*/ 798 w 808"/>
                  <a:gd name="T63" fmla="*/ 0 h 998"/>
                  <a:gd name="T64" fmla="*/ 798 w 808"/>
                  <a:gd name="T65" fmla="*/ 2 h 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08" h="998">
                    <a:moveTo>
                      <a:pt x="798" y="2"/>
                    </a:moveTo>
                    <a:cubicBezTo>
                      <a:pt x="808" y="276"/>
                      <a:pt x="808" y="276"/>
                      <a:pt x="808" y="276"/>
                    </a:cubicBezTo>
                    <a:cubicBezTo>
                      <a:pt x="808" y="284"/>
                      <a:pt x="801" y="290"/>
                      <a:pt x="793" y="290"/>
                    </a:cubicBezTo>
                    <a:cubicBezTo>
                      <a:pt x="788" y="290"/>
                      <a:pt x="788" y="290"/>
                      <a:pt x="788" y="290"/>
                    </a:cubicBezTo>
                    <a:cubicBezTo>
                      <a:pt x="782" y="290"/>
                      <a:pt x="775" y="285"/>
                      <a:pt x="773" y="279"/>
                    </a:cubicBezTo>
                    <a:cubicBezTo>
                      <a:pt x="759" y="207"/>
                      <a:pt x="737" y="161"/>
                      <a:pt x="709" y="140"/>
                    </a:cubicBezTo>
                    <a:cubicBezTo>
                      <a:pt x="683" y="117"/>
                      <a:pt x="678" y="105"/>
                      <a:pt x="598" y="105"/>
                    </a:cubicBezTo>
                    <a:cubicBezTo>
                      <a:pt x="508" y="105"/>
                      <a:pt x="508" y="105"/>
                      <a:pt x="508" y="105"/>
                    </a:cubicBezTo>
                    <a:cubicBezTo>
                      <a:pt x="500" y="105"/>
                      <a:pt x="493" y="112"/>
                      <a:pt x="493" y="120"/>
                    </a:cubicBezTo>
                    <a:cubicBezTo>
                      <a:pt x="493" y="841"/>
                      <a:pt x="493" y="841"/>
                      <a:pt x="493" y="841"/>
                    </a:cubicBezTo>
                    <a:cubicBezTo>
                      <a:pt x="493" y="893"/>
                      <a:pt x="500" y="926"/>
                      <a:pt x="514" y="941"/>
                    </a:cubicBezTo>
                    <a:cubicBezTo>
                      <a:pt x="516" y="942"/>
                      <a:pt x="516" y="942"/>
                      <a:pt x="516" y="942"/>
                    </a:cubicBezTo>
                    <a:cubicBezTo>
                      <a:pt x="532" y="956"/>
                      <a:pt x="554" y="965"/>
                      <a:pt x="596" y="969"/>
                    </a:cubicBezTo>
                    <a:cubicBezTo>
                      <a:pt x="605" y="970"/>
                      <a:pt x="609" y="975"/>
                      <a:pt x="609" y="983"/>
                    </a:cubicBezTo>
                    <a:cubicBezTo>
                      <a:pt x="609" y="992"/>
                      <a:pt x="603" y="998"/>
                      <a:pt x="595" y="998"/>
                    </a:cubicBezTo>
                    <a:cubicBezTo>
                      <a:pt x="215" y="998"/>
                      <a:pt x="215" y="998"/>
                      <a:pt x="215" y="998"/>
                    </a:cubicBezTo>
                    <a:cubicBezTo>
                      <a:pt x="206" y="998"/>
                      <a:pt x="200" y="992"/>
                      <a:pt x="200" y="983"/>
                    </a:cubicBezTo>
                    <a:cubicBezTo>
                      <a:pt x="200" y="975"/>
                      <a:pt x="206" y="970"/>
                      <a:pt x="213" y="969"/>
                    </a:cubicBezTo>
                    <a:cubicBezTo>
                      <a:pt x="256" y="964"/>
                      <a:pt x="277" y="954"/>
                      <a:pt x="288" y="937"/>
                    </a:cubicBezTo>
                    <a:cubicBezTo>
                      <a:pt x="288" y="936"/>
                      <a:pt x="290" y="936"/>
                      <a:pt x="290" y="936"/>
                    </a:cubicBezTo>
                    <a:cubicBezTo>
                      <a:pt x="303" y="923"/>
                      <a:pt x="311" y="887"/>
                      <a:pt x="311" y="824"/>
                    </a:cubicBezTo>
                    <a:cubicBezTo>
                      <a:pt x="311" y="122"/>
                      <a:pt x="311" y="122"/>
                      <a:pt x="311" y="122"/>
                    </a:cubicBezTo>
                    <a:cubicBezTo>
                      <a:pt x="311" y="113"/>
                      <a:pt x="305" y="107"/>
                      <a:pt x="297" y="107"/>
                    </a:cubicBezTo>
                    <a:cubicBezTo>
                      <a:pt x="206" y="107"/>
                      <a:pt x="206" y="107"/>
                      <a:pt x="206" y="107"/>
                    </a:cubicBezTo>
                    <a:cubicBezTo>
                      <a:pt x="126" y="107"/>
                      <a:pt x="121" y="118"/>
                      <a:pt x="97" y="140"/>
                    </a:cubicBezTo>
                    <a:cubicBezTo>
                      <a:pt x="69" y="161"/>
                      <a:pt x="48" y="207"/>
                      <a:pt x="34" y="279"/>
                    </a:cubicBezTo>
                    <a:cubicBezTo>
                      <a:pt x="33" y="285"/>
                      <a:pt x="26" y="290"/>
                      <a:pt x="20" y="290"/>
                    </a:cubicBezTo>
                    <a:cubicBezTo>
                      <a:pt x="15" y="290"/>
                      <a:pt x="15" y="290"/>
                      <a:pt x="15" y="290"/>
                    </a:cubicBezTo>
                    <a:cubicBezTo>
                      <a:pt x="7" y="290"/>
                      <a:pt x="0" y="284"/>
                      <a:pt x="0" y="276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7"/>
                      <a:pt x="16" y="0"/>
                      <a:pt x="25" y="0"/>
                    </a:cubicBezTo>
                    <a:cubicBezTo>
                      <a:pt x="798" y="0"/>
                      <a:pt x="798" y="0"/>
                      <a:pt x="798" y="0"/>
                    </a:cubicBezTo>
                    <a:cubicBezTo>
                      <a:pt x="798" y="2"/>
                      <a:pt x="798" y="2"/>
                      <a:pt x="79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1485040" y="4746444"/>
              <a:ext cx="4112246" cy="41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【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字体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】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微软雅黑，商用请自行购买。</a:t>
              </a: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6585601" y="2404534"/>
            <a:ext cx="4875773" cy="636304"/>
            <a:chOff x="721513" y="3784751"/>
            <a:chExt cx="4875773" cy="636304"/>
          </a:xfrm>
        </p:grpSpPr>
        <p:grpSp>
          <p:nvGrpSpPr>
            <p:cNvPr id="17" name="Group 13"/>
            <p:cNvGrpSpPr>
              <a:grpSpLocks noChangeAspect="1"/>
            </p:cNvGrpSpPr>
            <p:nvPr/>
          </p:nvGrpSpPr>
          <p:grpSpPr bwMode="auto">
            <a:xfrm>
              <a:off x="851381" y="3914439"/>
              <a:ext cx="376569" cy="376929"/>
              <a:chOff x="4850" y="777"/>
              <a:chExt cx="1045" cy="1046"/>
            </a:xfrm>
            <a:solidFill>
              <a:schemeClr val="bg1"/>
            </a:solidFill>
          </p:grpSpPr>
          <p:sp>
            <p:nvSpPr>
              <p:cNvPr id="20" name="Freeform 14"/>
              <p:cNvSpPr/>
              <p:nvPr/>
            </p:nvSpPr>
            <p:spPr bwMode="auto">
              <a:xfrm>
                <a:off x="5532" y="785"/>
                <a:ext cx="354" cy="356"/>
              </a:xfrm>
              <a:custGeom>
                <a:avLst/>
                <a:gdLst>
                  <a:gd name="T0" fmla="*/ 894 w 990"/>
                  <a:gd name="T1" fmla="*/ 469 h 994"/>
                  <a:gd name="T2" fmla="*/ 521 w 990"/>
                  <a:gd name="T3" fmla="*/ 96 h 994"/>
                  <a:gd name="T4" fmla="*/ 184 w 990"/>
                  <a:gd name="T5" fmla="*/ 98 h 994"/>
                  <a:gd name="T6" fmla="*/ 0 w 990"/>
                  <a:gd name="T7" fmla="*/ 282 h 994"/>
                  <a:gd name="T8" fmla="*/ 712 w 990"/>
                  <a:gd name="T9" fmla="*/ 994 h 994"/>
                  <a:gd name="T10" fmla="*/ 894 w 990"/>
                  <a:gd name="T11" fmla="*/ 813 h 994"/>
                  <a:gd name="T12" fmla="*/ 894 w 990"/>
                  <a:gd name="T13" fmla="*/ 469 h 994"/>
                  <a:gd name="T14" fmla="*/ 894 w 990"/>
                  <a:gd name="T15" fmla="*/ 469 h 994"/>
                  <a:gd name="T16" fmla="*/ 894 w 990"/>
                  <a:gd name="T17" fmla="*/ 469 h 9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0" h="994">
                    <a:moveTo>
                      <a:pt x="894" y="469"/>
                    </a:moveTo>
                    <a:cubicBezTo>
                      <a:pt x="521" y="96"/>
                      <a:pt x="521" y="96"/>
                      <a:pt x="521" y="96"/>
                    </a:cubicBezTo>
                    <a:cubicBezTo>
                      <a:pt x="426" y="0"/>
                      <a:pt x="280" y="2"/>
                      <a:pt x="184" y="98"/>
                    </a:cubicBezTo>
                    <a:cubicBezTo>
                      <a:pt x="0" y="282"/>
                      <a:pt x="0" y="282"/>
                      <a:pt x="0" y="282"/>
                    </a:cubicBezTo>
                    <a:cubicBezTo>
                      <a:pt x="712" y="994"/>
                      <a:pt x="712" y="994"/>
                      <a:pt x="712" y="994"/>
                    </a:cubicBezTo>
                    <a:cubicBezTo>
                      <a:pt x="894" y="813"/>
                      <a:pt x="894" y="813"/>
                      <a:pt x="894" y="813"/>
                    </a:cubicBezTo>
                    <a:cubicBezTo>
                      <a:pt x="990" y="715"/>
                      <a:pt x="987" y="564"/>
                      <a:pt x="894" y="469"/>
                    </a:cubicBezTo>
                    <a:cubicBezTo>
                      <a:pt x="894" y="469"/>
                      <a:pt x="894" y="469"/>
                      <a:pt x="894" y="469"/>
                    </a:cubicBezTo>
                    <a:cubicBezTo>
                      <a:pt x="894" y="469"/>
                      <a:pt x="894" y="469"/>
                      <a:pt x="894" y="4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Freeform 15"/>
              <p:cNvSpPr/>
              <p:nvPr/>
            </p:nvSpPr>
            <p:spPr bwMode="auto">
              <a:xfrm>
                <a:off x="4869" y="1498"/>
                <a:ext cx="304" cy="309"/>
              </a:xfrm>
              <a:custGeom>
                <a:avLst/>
                <a:gdLst>
                  <a:gd name="T0" fmla="*/ 146 w 851"/>
                  <a:gd name="T1" fmla="*/ 0 h 861"/>
                  <a:gd name="T2" fmla="*/ 0 w 851"/>
                  <a:gd name="T3" fmla="*/ 672 h 861"/>
                  <a:gd name="T4" fmla="*/ 0 w 851"/>
                  <a:gd name="T5" fmla="*/ 677 h 861"/>
                  <a:gd name="T6" fmla="*/ 48 w 851"/>
                  <a:gd name="T7" fmla="*/ 808 h 861"/>
                  <a:gd name="T8" fmla="*/ 177 w 851"/>
                  <a:gd name="T9" fmla="*/ 856 h 861"/>
                  <a:gd name="T10" fmla="*/ 182 w 851"/>
                  <a:gd name="T11" fmla="*/ 856 h 861"/>
                  <a:gd name="T12" fmla="*/ 851 w 851"/>
                  <a:gd name="T13" fmla="*/ 708 h 861"/>
                  <a:gd name="T14" fmla="*/ 146 w 851"/>
                  <a:gd name="T15" fmla="*/ 0 h 861"/>
                  <a:gd name="T16" fmla="*/ 146 w 851"/>
                  <a:gd name="T17" fmla="*/ 0 h 861"/>
                  <a:gd name="T18" fmla="*/ 146 w 851"/>
                  <a:gd name="T19" fmla="*/ 0 h 8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1" h="861">
                    <a:moveTo>
                      <a:pt x="146" y="0"/>
                    </a:moveTo>
                    <a:cubicBezTo>
                      <a:pt x="110" y="53"/>
                      <a:pt x="63" y="282"/>
                      <a:pt x="0" y="672"/>
                    </a:cubicBezTo>
                    <a:cubicBezTo>
                      <a:pt x="0" y="677"/>
                      <a:pt x="0" y="677"/>
                      <a:pt x="0" y="677"/>
                    </a:cubicBezTo>
                    <a:cubicBezTo>
                      <a:pt x="0" y="725"/>
                      <a:pt x="17" y="772"/>
                      <a:pt x="48" y="808"/>
                    </a:cubicBezTo>
                    <a:cubicBezTo>
                      <a:pt x="77" y="844"/>
                      <a:pt x="132" y="861"/>
                      <a:pt x="177" y="856"/>
                    </a:cubicBezTo>
                    <a:cubicBezTo>
                      <a:pt x="182" y="856"/>
                      <a:pt x="182" y="856"/>
                      <a:pt x="182" y="856"/>
                    </a:cubicBezTo>
                    <a:cubicBezTo>
                      <a:pt x="557" y="796"/>
                      <a:pt x="782" y="749"/>
                      <a:pt x="851" y="708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146" y="0"/>
                      <a:pt x="146" y="0"/>
                      <a:pt x="1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Freeform 16"/>
              <p:cNvSpPr/>
              <p:nvPr/>
            </p:nvSpPr>
            <p:spPr bwMode="auto">
              <a:xfrm>
                <a:off x="4952" y="916"/>
                <a:ext cx="816" cy="805"/>
              </a:xfrm>
              <a:custGeom>
                <a:avLst/>
                <a:gdLst>
                  <a:gd name="T0" fmla="*/ 803 w 816"/>
                  <a:gd name="T1" fmla="*/ 255 h 805"/>
                  <a:gd name="T2" fmla="*/ 549 w 816"/>
                  <a:gd name="T3" fmla="*/ 0 h 805"/>
                  <a:gd name="T4" fmla="*/ 421 w 816"/>
                  <a:gd name="T5" fmla="*/ 128 h 805"/>
                  <a:gd name="T6" fmla="*/ 421 w 816"/>
                  <a:gd name="T7" fmla="*/ 128 h 805"/>
                  <a:gd name="T8" fmla="*/ 166 w 816"/>
                  <a:gd name="T9" fmla="*/ 383 h 805"/>
                  <a:gd name="T10" fmla="*/ 166 w 816"/>
                  <a:gd name="T11" fmla="*/ 383 h 805"/>
                  <a:gd name="T12" fmla="*/ 0 w 816"/>
                  <a:gd name="T13" fmla="*/ 550 h 805"/>
                  <a:gd name="T14" fmla="*/ 255 w 816"/>
                  <a:gd name="T15" fmla="*/ 805 h 805"/>
                  <a:gd name="T16" fmla="*/ 317 w 816"/>
                  <a:gd name="T17" fmla="*/ 742 h 805"/>
                  <a:gd name="T18" fmla="*/ 317 w 816"/>
                  <a:gd name="T19" fmla="*/ 742 h 805"/>
                  <a:gd name="T20" fmla="*/ 687 w 816"/>
                  <a:gd name="T21" fmla="*/ 372 h 805"/>
                  <a:gd name="T22" fmla="*/ 816 w 816"/>
                  <a:gd name="T23" fmla="*/ 244 h 805"/>
                  <a:gd name="T24" fmla="*/ 803 w 816"/>
                  <a:gd name="T25" fmla="*/ 255 h 805"/>
                  <a:gd name="T26" fmla="*/ 803 w 816"/>
                  <a:gd name="T27" fmla="*/ 255 h 8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16" h="805">
                    <a:moveTo>
                      <a:pt x="803" y="255"/>
                    </a:moveTo>
                    <a:lnTo>
                      <a:pt x="549" y="0"/>
                    </a:lnTo>
                    <a:lnTo>
                      <a:pt x="421" y="128"/>
                    </a:lnTo>
                    <a:lnTo>
                      <a:pt x="421" y="128"/>
                    </a:lnTo>
                    <a:lnTo>
                      <a:pt x="166" y="383"/>
                    </a:lnTo>
                    <a:lnTo>
                      <a:pt x="166" y="383"/>
                    </a:lnTo>
                    <a:lnTo>
                      <a:pt x="0" y="550"/>
                    </a:lnTo>
                    <a:lnTo>
                      <a:pt x="255" y="805"/>
                    </a:lnTo>
                    <a:lnTo>
                      <a:pt x="317" y="742"/>
                    </a:lnTo>
                    <a:lnTo>
                      <a:pt x="317" y="742"/>
                    </a:lnTo>
                    <a:lnTo>
                      <a:pt x="687" y="372"/>
                    </a:lnTo>
                    <a:lnTo>
                      <a:pt x="816" y="244"/>
                    </a:lnTo>
                    <a:lnTo>
                      <a:pt x="803" y="255"/>
                    </a:lnTo>
                    <a:lnTo>
                      <a:pt x="803" y="2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Freeform 17"/>
              <p:cNvSpPr/>
              <p:nvPr/>
            </p:nvSpPr>
            <p:spPr bwMode="auto">
              <a:xfrm>
                <a:off x="4850" y="777"/>
                <a:ext cx="493" cy="492"/>
              </a:xfrm>
              <a:custGeom>
                <a:avLst/>
                <a:gdLst>
                  <a:gd name="T0" fmla="*/ 810 w 1379"/>
                  <a:gd name="T1" fmla="*/ 96 h 1375"/>
                  <a:gd name="T2" fmla="*/ 473 w 1379"/>
                  <a:gd name="T3" fmla="*/ 96 h 1375"/>
                  <a:gd name="T4" fmla="*/ 96 w 1379"/>
                  <a:gd name="T5" fmla="*/ 476 h 1375"/>
                  <a:gd name="T6" fmla="*/ 100 w 1379"/>
                  <a:gd name="T7" fmla="*/ 808 h 1375"/>
                  <a:gd name="T8" fmla="*/ 225 w 1379"/>
                  <a:gd name="T9" fmla="*/ 932 h 1375"/>
                  <a:gd name="T10" fmla="*/ 607 w 1379"/>
                  <a:gd name="T11" fmla="*/ 550 h 1375"/>
                  <a:gd name="T12" fmla="*/ 693 w 1379"/>
                  <a:gd name="T13" fmla="*/ 550 h 1375"/>
                  <a:gd name="T14" fmla="*/ 693 w 1379"/>
                  <a:gd name="T15" fmla="*/ 636 h 1375"/>
                  <a:gd name="T16" fmla="*/ 311 w 1379"/>
                  <a:gd name="T17" fmla="*/ 1018 h 1375"/>
                  <a:gd name="T18" fmla="*/ 456 w 1379"/>
                  <a:gd name="T19" fmla="*/ 1164 h 1375"/>
                  <a:gd name="T20" fmla="*/ 839 w 1379"/>
                  <a:gd name="T21" fmla="*/ 782 h 1375"/>
                  <a:gd name="T22" fmla="*/ 925 w 1379"/>
                  <a:gd name="T23" fmla="*/ 782 h 1375"/>
                  <a:gd name="T24" fmla="*/ 925 w 1379"/>
                  <a:gd name="T25" fmla="*/ 868 h 1375"/>
                  <a:gd name="T26" fmla="*/ 543 w 1379"/>
                  <a:gd name="T27" fmla="*/ 1250 h 1375"/>
                  <a:gd name="T28" fmla="*/ 667 w 1379"/>
                  <a:gd name="T29" fmla="*/ 1375 h 1375"/>
                  <a:gd name="T30" fmla="*/ 1379 w 1379"/>
                  <a:gd name="T31" fmla="*/ 662 h 1375"/>
                  <a:gd name="T32" fmla="*/ 810 w 1379"/>
                  <a:gd name="T33" fmla="*/ 96 h 1375"/>
                  <a:gd name="T34" fmla="*/ 810 w 1379"/>
                  <a:gd name="T35" fmla="*/ 96 h 1375"/>
                  <a:gd name="T36" fmla="*/ 810 w 1379"/>
                  <a:gd name="T37" fmla="*/ 96 h 1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79" h="1375">
                    <a:moveTo>
                      <a:pt x="810" y="96"/>
                    </a:moveTo>
                    <a:cubicBezTo>
                      <a:pt x="715" y="0"/>
                      <a:pt x="569" y="0"/>
                      <a:pt x="473" y="96"/>
                    </a:cubicBezTo>
                    <a:cubicBezTo>
                      <a:pt x="96" y="476"/>
                      <a:pt x="96" y="476"/>
                      <a:pt x="96" y="476"/>
                    </a:cubicBezTo>
                    <a:cubicBezTo>
                      <a:pt x="0" y="571"/>
                      <a:pt x="7" y="712"/>
                      <a:pt x="100" y="808"/>
                    </a:cubicBezTo>
                    <a:cubicBezTo>
                      <a:pt x="225" y="932"/>
                      <a:pt x="225" y="932"/>
                      <a:pt x="225" y="932"/>
                    </a:cubicBezTo>
                    <a:cubicBezTo>
                      <a:pt x="607" y="550"/>
                      <a:pt x="607" y="550"/>
                      <a:pt x="607" y="550"/>
                    </a:cubicBezTo>
                    <a:cubicBezTo>
                      <a:pt x="631" y="526"/>
                      <a:pt x="669" y="526"/>
                      <a:pt x="693" y="550"/>
                    </a:cubicBezTo>
                    <a:cubicBezTo>
                      <a:pt x="717" y="574"/>
                      <a:pt x="717" y="612"/>
                      <a:pt x="693" y="636"/>
                    </a:cubicBezTo>
                    <a:cubicBezTo>
                      <a:pt x="311" y="1018"/>
                      <a:pt x="311" y="1018"/>
                      <a:pt x="311" y="1018"/>
                    </a:cubicBezTo>
                    <a:cubicBezTo>
                      <a:pt x="456" y="1164"/>
                      <a:pt x="456" y="1164"/>
                      <a:pt x="456" y="1164"/>
                    </a:cubicBezTo>
                    <a:cubicBezTo>
                      <a:pt x="839" y="782"/>
                      <a:pt x="839" y="782"/>
                      <a:pt x="839" y="782"/>
                    </a:cubicBezTo>
                    <a:cubicBezTo>
                      <a:pt x="863" y="758"/>
                      <a:pt x="901" y="758"/>
                      <a:pt x="925" y="782"/>
                    </a:cubicBezTo>
                    <a:cubicBezTo>
                      <a:pt x="949" y="806"/>
                      <a:pt x="949" y="844"/>
                      <a:pt x="925" y="868"/>
                    </a:cubicBezTo>
                    <a:cubicBezTo>
                      <a:pt x="543" y="1250"/>
                      <a:pt x="543" y="1250"/>
                      <a:pt x="543" y="1250"/>
                    </a:cubicBezTo>
                    <a:cubicBezTo>
                      <a:pt x="667" y="1375"/>
                      <a:pt x="667" y="1375"/>
                      <a:pt x="667" y="1375"/>
                    </a:cubicBezTo>
                    <a:cubicBezTo>
                      <a:pt x="1379" y="662"/>
                      <a:pt x="1379" y="662"/>
                      <a:pt x="1379" y="662"/>
                    </a:cubicBezTo>
                    <a:cubicBezTo>
                      <a:pt x="810" y="96"/>
                      <a:pt x="810" y="96"/>
                      <a:pt x="810" y="96"/>
                    </a:cubicBezTo>
                    <a:cubicBezTo>
                      <a:pt x="810" y="96"/>
                      <a:pt x="810" y="96"/>
                      <a:pt x="810" y="96"/>
                    </a:cubicBezTo>
                    <a:cubicBezTo>
                      <a:pt x="810" y="96"/>
                      <a:pt x="810" y="96"/>
                      <a:pt x="810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Freeform 18"/>
              <p:cNvSpPr/>
              <p:nvPr/>
            </p:nvSpPr>
            <p:spPr bwMode="auto">
              <a:xfrm>
                <a:off x="5405" y="1331"/>
                <a:ext cx="490" cy="492"/>
              </a:xfrm>
              <a:custGeom>
                <a:avLst/>
                <a:gdLst>
                  <a:gd name="T0" fmla="*/ 1277 w 1370"/>
                  <a:gd name="T1" fmla="*/ 564 h 1374"/>
                  <a:gd name="T2" fmla="*/ 713 w 1370"/>
                  <a:gd name="T3" fmla="*/ 0 h 1374"/>
                  <a:gd name="T4" fmla="*/ 0 w 1370"/>
                  <a:gd name="T5" fmla="*/ 712 h 1374"/>
                  <a:gd name="T6" fmla="*/ 48 w 1370"/>
                  <a:gd name="T7" fmla="*/ 760 h 1374"/>
                  <a:gd name="T8" fmla="*/ 431 w 1370"/>
                  <a:gd name="T9" fmla="*/ 377 h 1374"/>
                  <a:gd name="T10" fmla="*/ 517 w 1370"/>
                  <a:gd name="T11" fmla="*/ 377 h 1374"/>
                  <a:gd name="T12" fmla="*/ 517 w 1370"/>
                  <a:gd name="T13" fmla="*/ 464 h 1374"/>
                  <a:gd name="T14" fmla="*/ 134 w 1370"/>
                  <a:gd name="T15" fmla="*/ 846 h 1374"/>
                  <a:gd name="T16" fmla="*/ 316 w 1370"/>
                  <a:gd name="T17" fmla="*/ 1028 h 1374"/>
                  <a:gd name="T18" fmla="*/ 698 w 1370"/>
                  <a:gd name="T19" fmla="*/ 645 h 1374"/>
                  <a:gd name="T20" fmla="*/ 784 w 1370"/>
                  <a:gd name="T21" fmla="*/ 645 h 1374"/>
                  <a:gd name="T22" fmla="*/ 784 w 1370"/>
                  <a:gd name="T23" fmla="*/ 731 h 1374"/>
                  <a:gd name="T24" fmla="*/ 402 w 1370"/>
                  <a:gd name="T25" fmla="*/ 1114 h 1374"/>
                  <a:gd name="T26" fmla="*/ 567 w 1370"/>
                  <a:gd name="T27" fmla="*/ 1279 h 1374"/>
                  <a:gd name="T28" fmla="*/ 902 w 1370"/>
                  <a:gd name="T29" fmla="*/ 1281 h 1374"/>
                  <a:gd name="T30" fmla="*/ 1279 w 1370"/>
                  <a:gd name="T31" fmla="*/ 901 h 1374"/>
                  <a:gd name="T32" fmla="*/ 1277 w 1370"/>
                  <a:gd name="T33" fmla="*/ 564 h 1374"/>
                  <a:gd name="T34" fmla="*/ 1277 w 1370"/>
                  <a:gd name="T35" fmla="*/ 564 h 1374"/>
                  <a:gd name="T36" fmla="*/ 1277 w 1370"/>
                  <a:gd name="T37" fmla="*/ 564 h 1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70" h="1374">
                    <a:moveTo>
                      <a:pt x="1277" y="564"/>
                    </a:moveTo>
                    <a:cubicBezTo>
                      <a:pt x="713" y="0"/>
                      <a:pt x="713" y="0"/>
                      <a:pt x="713" y="0"/>
                    </a:cubicBezTo>
                    <a:cubicBezTo>
                      <a:pt x="0" y="712"/>
                      <a:pt x="0" y="712"/>
                      <a:pt x="0" y="712"/>
                    </a:cubicBezTo>
                    <a:cubicBezTo>
                      <a:pt x="48" y="760"/>
                      <a:pt x="48" y="760"/>
                      <a:pt x="48" y="760"/>
                    </a:cubicBezTo>
                    <a:cubicBezTo>
                      <a:pt x="431" y="377"/>
                      <a:pt x="431" y="377"/>
                      <a:pt x="431" y="377"/>
                    </a:cubicBezTo>
                    <a:cubicBezTo>
                      <a:pt x="455" y="354"/>
                      <a:pt x="493" y="354"/>
                      <a:pt x="517" y="377"/>
                    </a:cubicBezTo>
                    <a:cubicBezTo>
                      <a:pt x="541" y="401"/>
                      <a:pt x="541" y="440"/>
                      <a:pt x="517" y="464"/>
                    </a:cubicBezTo>
                    <a:cubicBezTo>
                      <a:pt x="134" y="846"/>
                      <a:pt x="134" y="846"/>
                      <a:pt x="134" y="846"/>
                    </a:cubicBezTo>
                    <a:cubicBezTo>
                      <a:pt x="316" y="1028"/>
                      <a:pt x="316" y="1028"/>
                      <a:pt x="316" y="1028"/>
                    </a:cubicBezTo>
                    <a:cubicBezTo>
                      <a:pt x="698" y="645"/>
                      <a:pt x="698" y="645"/>
                      <a:pt x="698" y="645"/>
                    </a:cubicBezTo>
                    <a:cubicBezTo>
                      <a:pt x="722" y="621"/>
                      <a:pt x="760" y="621"/>
                      <a:pt x="784" y="645"/>
                    </a:cubicBezTo>
                    <a:cubicBezTo>
                      <a:pt x="808" y="669"/>
                      <a:pt x="808" y="707"/>
                      <a:pt x="784" y="731"/>
                    </a:cubicBezTo>
                    <a:cubicBezTo>
                      <a:pt x="402" y="1114"/>
                      <a:pt x="402" y="1114"/>
                      <a:pt x="402" y="1114"/>
                    </a:cubicBezTo>
                    <a:cubicBezTo>
                      <a:pt x="567" y="1279"/>
                      <a:pt x="567" y="1279"/>
                      <a:pt x="567" y="1279"/>
                    </a:cubicBezTo>
                    <a:cubicBezTo>
                      <a:pt x="662" y="1374"/>
                      <a:pt x="808" y="1374"/>
                      <a:pt x="902" y="1281"/>
                    </a:cubicBezTo>
                    <a:cubicBezTo>
                      <a:pt x="1279" y="901"/>
                      <a:pt x="1279" y="901"/>
                      <a:pt x="1279" y="901"/>
                    </a:cubicBezTo>
                    <a:cubicBezTo>
                      <a:pt x="1365" y="810"/>
                      <a:pt x="1370" y="652"/>
                      <a:pt x="1277" y="564"/>
                    </a:cubicBezTo>
                    <a:cubicBezTo>
                      <a:pt x="1277" y="564"/>
                      <a:pt x="1277" y="564"/>
                      <a:pt x="1277" y="564"/>
                    </a:cubicBezTo>
                    <a:cubicBezTo>
                      <a:pt x="1277" y="564"/>
                      <a:pt x="1277" y="564"/>
                      <a:pt x="1277" y="5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" name="椭圆 17"/>
            <p:cNvSpPr/>
            <p:nvPr/>
          </p:nvSpPr>
          <p:spPr>
            <a:xfrm>
              <a:off x="721513" y="3784751"/>
              <a:ext cx="636304" cy="636304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485040" y="3897784"/>
              <a:ext cx="4112246" cy="41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【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定制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】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承接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PPT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定制和各类广告平面设计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 userDrawn="1"/>
        </p:nvGrpSpPr>
        <p:grpSpPr>
          <a:xfrm>
            <a:off x="6585601" y="5184189"/>
            <a:ext cx="4875774" cy="636304"/>
            <a:chOff x="721513" y="5482071"/>
            <a:chExt cx="4875774" cy="636304"/>
          </a:xfrm>
        </p:grpSpPr>
        <p:sp>
          <p:nvSpPr>
            <p:cNvPr id="26" name="椭圆 25"/>
            <p:cNvSpPr/>
            <p:nvPr/>
          </p:nvSpPr>
          <p:spPr>
            <a:xfrm>
              <a:off x="721513" y="5482071"/>
              <a:ext cx="636304" cy="636304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485041" y="5595104"/>
              <a:ext cx="4112246" cy="41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【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更多精美作品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】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请搜索或点击“飞印象”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8" name="Freeform 5"/>
            <p:cNvSpPr>
              <a:spLocks noEditPoints="1"/>
            </p:cNvSpPr>
            <p:nvPr/>
          </p:nvSpPr>
          <p:spPr bwMode="auto">
            <a:xfrm>
              <a:off x="864164" y="5624722"/>
              <a:ext cx="351003" cy="351003"/>
            </a:xfrm>
            <a:custGeom>
              <a:avLst/>
              <a:gdLst>
                <a:gd name="T0" fmla="*/ 26 w 900"/>
                <a:gd name="T1" fmla="*/ 900 h 900"/>
                <a:gd name="T2" fmla="*/ 866 w 900"/>
                <a:gd name="T3" fmla="*/ 900 h 900"/>
                <a:gd name="T4" fmla="*/ 884 w 900"/>
                <a:gd name="T5" fmla="*/ 856 h 900"/>
                <a:gd name="T6" fmla="*/ 44 w 900"/>
                <a:gd name="T7" fmla="*/ 16 h 900"/>
                <a:gd name="T8" fmla="*/ 0 w 900"/>
                <a:gd name="T9" fmla="*/ 34 h 900"/>
                <a:gd name="T10" fmla="*/ 0 w 900"/>
                <a:gd name="T11" fmla="*/ 259 h 900"/>
                <a:gd name="T12" fmla="*/ 67 w 900"/>
                <a:gd name="T13" fmla="*/ 259 h 900"/>
                <a:gd name="T14" fmla="*/ 98 w 900"/>
                <a:gd name="T15" fmla="*/ 290 h 900"/>
                <a:gd name="T16" fmla="*/ 67 w 900"/>
                <a:gd name="T17" fmla="*/ 320 h 900"/>
                <a:gd name="T18" fmla="*/ 0 w 900"/>
                <a:gd name="T19" fmla="*/ 320 h 900"/>
                <a:gd name="T20" fmla="*/ 0 w 900"/>
                <a:gd name="T21" fmla="*/ 418 h 900"/>
                <a:gd name="T22" fmla="*/ 67 w 900"/>
                <a:gd name="T23" fmla="*/ 418 h 900"/>
                <a:gd name="T24" fmla="*/ 98 w 900"/>
                <a:gd name="T25" fmla="*/ 449 h 900"/>
                <a:gd name="T26" fmla="*/ 67 w 900"/>
                <a:gd name="T27" fmla="*/ 480 h 900"/>
                <a:gd name="T28" fmla="*/ 0 w 900"/>
                <a:gd name="T29" fmla="*/ 480 h 900"/>
                <a:gd name="T30" fmla="*/ 0 w 900"/>
                <a:gd name="T31" fmla="*/ 578 h 900"/>
                <a:gd name="T32" fmla="*/ 67 w 900"/>
                <a:gd name="T33" fmla="*/ 578 h 900"/>
                <a:gd name="T34" fmla="*/ 98 w 900"/>
                <a:gd name="T35" fmla="*/ 608 h 900"/>
                <a:gd name="T36" fmla="*/ 67 w 900"/>
                <a:gd name="T37" fmla="*/ 639 h 900"/>
                <a:gd name="T38" fmla="*/ 0 w 900"/>
                <a:gd name="T39" fmla="*/ 639 h 900"/>
                <a:gd name="T40" fmla="*/ 0 w 900"/>
                <a:gd name="T41" fmla="*/ 737 h 900"/>
                <a:gd name="T42" fmla="*/ 67 w 900"/>
                <a:gd name="T43" fmla="*/ 737 h 900"/>
                <a:gd name="T44" fmla="*/ 98 w 900"/>
                <a:gd name="T45" fmla="*/ 768 h 900"/>
                <a:gd name="T46" fmla="*/ 67 w 900"/>
                <a:gd name="T47" fmla="*/ 799 h 900"/>
                <a:gd name="T48" fmla="*/ 0 w 900"/>
                <a:gd name="T49" fmla="*/ 799 h 900"/>
                <a:gd name="T50" fmla="*/ 0 w 900"/>
                <a:gd name="T51" fmla="*/ 874 h 900"/>
                <a:gd name="T52" fmla="*/ 26 w 900"/>
                <a:gd name="T53" fmla="*/ 900 h 900"/>
                <a:gd name="T54" fmla="*/ 185 w 900"/>
                <a:gd name="T55" fmla="*/ 418 h 900"/>
                <a:gd name="T56" fmla="*/ 482 w 900"/>
                <a:gd name="T57" fmla="*/ 715 h 900"/>
                <a:gd name="T58" fmla="*/ 185 w 900"/>
                <a:gd name="T59" fmla="*/ 715 h 900"/>
                <a:gd name="T60" fmla="*/ 185 w 900"/>
                <a:gd name="T61" fmla="*/ 418 h 900"/>
                <a:gd name="T62" fmla="*/ 185 w 900"/>
                <a:gd name="T63" fmla="*/ 418 h 900"/>
                <a:gd name="T64" fmla="*/ 185 w 900"/>
                <a:gd name="T65" fmla="*/ 41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00" h="900">
                  <a:moveTo>
                    <a:pt x="26" y="900"/>
                  </a:moveTo>
                  <a:cubicBezTo>
                    <a:pt x="866" y="900"/>
                    <a:pt x="866" y="900"/>
                    <a:pt x="866" y="900"/>
                  </a:cubicBezTo>
                  <a:cubicBezTo>
                    <a:pt x="889" y="900"/>
                    <a:pt x="900" y="872"/>
                    <a:pt x="884" y="856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28" y="0"/>
                    <a:pt x="0" y="12"/>
                    <a:pt x="0" y="34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67" y="259"/>
                    <a:pt x="67" y="259"/>
                    <a:pt x="67" y="259"/>
                  </a:cubicBezTo>
                  <a:cubicBezTo>
                    <a:pt x="84" y="259"/>
                    <a:pt x="98" y="273"/>
                    <a:pt x="98" y="290"/>
                  </a:cubicBezTo>
                  <a:cubicBezTo>
                    <a:pt x="98" y="307"/>
                    <a:pt x="84" y="320"/>
                    <a:pt x="67" y="320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0" y="418"/>
                    <a:pt x="0" y="418"/>
                    <a:pt x="0" y="418"/>
                  </a:cubicBezTo>
                  <a:cubicBezTo>
                    <a:pt x="67" y="418"/>
                    <a:pt x="67" y="418"/>
                    <a:pt x="67" y="418"/>
                  </a:cubicBezTo>
                  <a:cubicBezTo>
                    <a:pt x="84" y="418"/>
                    <a:pt x="98" y="432"/>
                    <a:pt x="98" y="449"/>
                  </a:cubicBezTo>
                  <a:cubicBezTo>
                    <a:pt x="98" y="466"/>
                    <a:pt x="84" y="480"/>
                    <a:pt x="67" y="480"/>
                  </a:cubicBezTo>
                  <a:cubicBezTo>
                    <a:pt x="0" y="480"/>
                    <a:pt x="0" y="480"/>
                    <a:pt x="0" y="480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67" y="578"/>
                    <a:pt x="67" y="578"/>
                    <a:pt x="67" y="578"/>
                  </a:cubicBezTo>
                  <a:cubicBezTo>
                    <a:pt x="84" y="578"/>
                    <a:pt x="98" y="591"/>
                    <a:pt x="98" y="608"/>
                  </a:cubicBezTo>
                  <a:cubicBezTo>
                    <a:pt x="98" y="625"/>
                    <a:pt x="84" y="639"/>
                    <a:pt x="67" y="639"/>
                  </a:cubicBezTo>
                  <a:cubicBezTo>
                    <a:pt x="0" y="639"/>
                    <a:pt x="0" y="639"/>
                    <a:pt x="0" y="639"/>
                  </a:cubicBezTo>
                  <a:cubicBezTo>
                    <a:pt x="0" y="737"/>
                    <a:pt x="0" y="737"/>
                    <a:pt x="0" y="737"/>
                  </a:cubicBezTo>
                  <a:cubicBezTo>
                    <a:pt x="67" y="737"/>
                    <a:pt x="67" y="737"/>
                    <a:pt x="67" y="737"/>
                  </a:cubicBezTo>
                  <a:cubicBezTo>
                    <a:pt x="84" y="737"/>
                    <a:pt x="98" y="751"/>
                    <a:pt x="98" y="768"/>
                  </a:cubicBezTo>
                  <a:cubicBezTo>
                    <a:pt x="98" y="785"/>
                    <a:pt x="84" y="799"/>
                    <a:pt x="67" y="799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0" y="874"/>
                    <a:pt x="0" y="874"/>
                    <a:pt x="0" y="874"/>
                  </a:cubicBezTo>
                  <a:cubicBezTo>
                    <a:pt x="0" y="889"/>
                    <a:pt x="12" y="900"/>
                    <a:pt x="26" y="900"/>
                  </a:cubicBezTo>
                  <a:close/>
                  <a:moveTo>
                    <a:pt x="185" y="418"/>
                  </a:moveTo>
                  <a:cubicBezTo>
                    <a:pt x="482" y="715"/>
                    <a:pt x="482" y="715"/>
                    <a:pt x="482" y="715"/>
                  </a:cubicBezTo>
                  <a:cubicBezTo>
                    <a:pt x="185" y="715"/>
                    <a:pt x="185" y="715"/>
                    <a:pt x="185" y="715"/>
                  </a:cubicBezTo>
                  <a:lnTo>
                    <a:pt x="185" y="418"/>
                  </a:lnTo>
                  <a:close/>
                  <a:moveTo>
                    <a:pt x="185" y="418"/>
                  </a:moveTo>
                  <a:cubicBezTo>
                    <a:pt x="185" y="418"/>
                    <a:pt x="185" y="418"/>
                    <a:pt x="185" y="41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9" name="组合 28"/>
          <p:cNvGrpSpPr/>
          <p:nvPr userDrawn="1"/>
        </p:nvGrpSpPr>
        <p:grpSpPr>
          <a:xfrm>
            <a:off x="6585601" y="1014706"/>
            <a:ext cx="4875773" cy="636304"/>
            <a:chOff x="721513" y="2863688"/>
            <a:chExt cx="4875773" cy="636304"/>
          </a:xfrm>
        </p:grpSpPr>
        <p:sp>
          <p:nvSpPr>
            <p:cNvPr id="30" name="Freeform 9"/>
            <p:cNvSpPr>
              <a:spLocks noEditPoints="1"/>
            </p:cNvSpPr>
            <p:nvPr/>
          </p:nvSpPr>
          <p:spPr bwMode="auto">
            <a:xfrm>
              <a:off x="860503" y="2975666"/>
              <a:ext cx="358325" cy="412348"/>
            </a:xfrm>
            <a:custGeom>
              <a:avLst/>
              <a:gdLst>
                <a:gd name="T0" fmla="*/ 403 w 403"/>
                <a:gd name="T1" fmla="*/ 317 h 464"/>
                <a:gd name="T2" fmla="*/ 403 w 403"/>
                <a:gd name="T3" fmla="*/ 330 h 464"/>
                <a:gd name="T4" fmla="*/ 403 w 403"/>
                <a:gd name="T5" fmla="*/ 333 h 464"/>
                <a:gd name="T6" fmla="*/ 398 w 403"/>
                <a:gd name="T7" fmla="*/ 354 h 464"/>
                <a:gd name="T8" fmla="*/ 388 w 403"/>
                <a:gd name="T9" fmla="*/ 358 h 464"/>
                <a:gd name="T10" fmla="*/ 377 w 403"/>
                <a:gd name="T11" fmla="*/ 352 h 464"/>
                <a:gd name="T12" fmla="*/ 354 w 403"/>
                <a:gd name="T13" fmla="*/ 328 h 464"/>
                <a:gd name="T14" fmla="*/ 352 w 403"/>
                <a:gd name="T15" fmla="*/ 326 h 464"/>
                <a:gd name="T16" fmla="*/ 320 w 403"/>
                <a:gd name="T17" fmla="*/ 387 h 464"/>
                <a:gd name="T18" fmla="*/ 322 w 403"/>
                <a:gd name="T19" fmla="*/ 387 h 464"/>
                <a:gd name="T20" fmla="*/ 347 w 403"/>
                <a:gd name="T21" fmla="*/ 399 h 464"/>
                <a:gd name="T22" fmla="*/ 364 w 403"/>
                <a:gd name="T23" fmla="*/ 416 h 464"/>
                <a:gd name="T24" fmla="*/ 367 w 403"/>
                <a:gd name="T25" fmla="*/ 431 h 464"/>
                <a:gd name="T26" fmla="*/ 355 w 403"/>
                <a:gd name="T27" fmla="*/ 448 h 464"/>
                <a:gd name="T28" fmla="*/ 333 w 403"/>
                <a:gd name="T29" fmla="*/ 458 h 464"/>
                <a:gd name="T30" fmla="*/ 255 w 403"/>
                <a:gd name="T31" fmla="*/ 454 h 464"/>
                <a:gd name="T32" fmla="*/ 218 w 403"/>
                <a:gd name="T33" fmla="*/ 431 h 464"/>
                <a:gd name="T34" fmla="*/ 216 w 403"/>
                <a:gd name="T35" fmla="*/ 431 h 464"/>
                <a:gd name="T36" fmla="*/ 197 w 403"/>
                <a:gd name="T37" fmla="*/ 431 h 464"/>
                <a:gd name="T38" fmla="*/ 194 w 403"/>
                <a:gd name="T39" fmla="*/ 432 h 464"/>
                <a:gd name="T40" fmla="*/ 182 w 403"/>
                <a:gd name="T41" fmla="*/ 443 h 464"/>
                <a:gd name="T42" fmla="*/ 130 w 403"/>
                <a:gd name="T43" fmla="*/ 461 h 464"/>
                <a:gd name="T44" fmla="*/ 116 w 403"/>
                <a:gd name="T45" fmla="*/ 462 h 464"/>
                <a:gd name="T46" fmla="*/ 101 w 403"/>
                <a:gd name="T47" fmla="*/ 462 h 464"/>
                <a:gd name="T48" fmla="*/ 98 w 403"/>
                <a:gd name="T49" fmla="*/ 462 h 464"/>
                <a:gd name="T50" fmla="*/ 65 w 403"/>
                <a:gd name="T51" fmla="*/ 455 h 464"/>
                <a:gd name="T52" fmla="*/ 44 w 403"/>
                <a:gd name="T53" fmla="*/ 441 h 464"/>
                <a:gd name="T54" fmla="*/ 42 w 403"/>
                <a:gd name="T55" fmla="*/ 416 h 464"/>
                <a:gd name="T56" fmla="*/ 52 w 403"/>
                <a:gd name="T57" fmla="*/ 405 h 464"/>
                <a:gd name="T58" fmla="*/ 77 w 403"/>
                <a:gd name="T59" fmla="*/ 391 h 464"/>
                <a:gd name="T60" fmla="*/ 87 w 403"/>
                <a:gd name="T61" fmla="*/ 387 h 464"/>
                <a:gd name="T62" fmla="*/ 54 w 403"/>
                <a:gd name="T63" fmla="*/ 323 h 464"/>
                <a:gd name="T64" fmla="*/ 52 w 403"/>
                <a:gd name="T65" fmla="*/ 325 h 464"/>
                <a:gd name="T66" fmla="*/ 31 w 403"/>
                <a:gd name="T67" fmla="*/ 344 h 464"/>
                <a:gd name="T68" fmla="*/ 17 w 403"/>
                <a:gd name="T69" fmla="*/ 351 h 464"/>
                <a:gd name="T70" fmla="*/ 7 w 403"/>
                <a:gd name="T71" fmla="*/ 348 h 464"/>
                <a:gd name="T72" fmla="*/ 2 w 403"/>
                <a:gd name="T73" fmla="*/ 337 h 464"/>
                <a:gd name="T74" fmla="*/ 0 w 403"/>
                <a:gd name="T75" fmla="*/ 325 h 464"/>
                <a:gd name="T76" fmla="*/ 0 w 403"/>
                <a:gd name="T77" fmla="*/ 314 h 464"/>
                <a:gd name="T78" fmla="*/ 0 w 403"/>
                <a:gd name="T79" fmla="*/ 312 h 464"/>
                <a:gd name="T80" fmla="*/ 11 w 403"/>
                <a:gd name="T81" fmla="*/ 270 h 464"/>
                <a:gd name="T82" fmla="*/ 42 w 403"/>
                <a:gd name="T83" fmla="*/ 223 h 464"/>
                <a:gd name="T84" fmla="*/ 43 w 403"/>
                <a:gd name="T85" fmla="*/ 220 h 464"/>
                <a:gd name="T86" fmla="*/ 39 w 403"/>
                <a:gd name="T87" fmla="*/ 194 h 464"/>
                <a:gd name="T88" fmla="*/ 51 w 403"/>
                <a:gd name="T89" fmla="*/ 172 h 464"/>
                <a:gd name="T90" fmla="*/ 52 w 403"/>
                <a:gd name="T91" fmla="*/ 169 h 464"/>
                <a:gd name="T92" fmla="*/ 54 w 403"/>
                <a:gd name="T93" fmla="*/ 114 h 464"/>
                <a:gd name="T94" fmla="*/ 185 w 403"/>
                <a:gd name="T95" fmla="*/ 2 h 464"/>
                <a:gd name="T96" fmla="*/ 198 w 403"/>
                <a:gd name="T97" fmla="*/ 0 h 464"/>
                <a:gd name="T98" fmla="*/ 213 w 403"/>
                <a:gd name="T99" fmla="*/ 0 h 464"/>
                <a:gd name="T100" fmla="*/ 215 w 403"/>
                <a:gd name="T101" fmla="*/ 1 h 464"/>
                <a:gd name="T102" fmla="*/ 242 w 403"/>
                <a:gd name="T103" fmla="*/ 5 h 464"/>
                <a:gd name="T104" fmla="*/ 342 w 403"/>
                <a:gd name="T105" fmla="*/ 77 h 464"/>
                <a:gd name="T106" fmla="*/ 361 w 403"/>
                <a:gd name="T107" fmla="*/ 154 h 464"/>
                <a:gd name="T108" fmla="*/ 360 w 403"/>
                <a:gd name="T109" fmla="*/ 168 h 464"/>
                <a:gd name="T110" fmla="*/ 376 w 403"/>
                <a:gd name="T111" fmla="*/ 181 h 464"/>
                <a:gd name="T112" fmla="*/ 369 w 403"/>
                <a:gd name="T113" fmla="*/ 230 h 464"/>
                <a:gd name="T114" fmla="*/ 370 w 403"/>
                <a:gd name="T115" fmla="*/ 231 h 464"/>
                <a:gd name="T116" fmla="*/ 383 w 403"/>
                <a:gd name="T117" fmla="*/ 251 h 464"/>
                <a:gd name="T118" fmla="*/ 402 w 403"/>
                <a:gd name="T119" fmla="*/ 306 h 464"/>
                <a:gd name="T120" fmla="*/ 403 w 403"/>
                <a:gd name="T121" fmla="*/ 317 h 464"/>
                <a:gd name="T122" fmla="*/ 403 w 403"/>
                <a:gd name="T123" fmla="*/ 317 h 464"/>
                <a:gd name="T124" fmla="*/ 403 w 403"/>
                <a:gd name="T125" fmla="*/ 317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03" h="464">
                  <a:moveTo>
                    <a:pt x="403" y="317"/>
                  </a:moveTo>
                  <a:cubicBezTo>
                    <a:pt x="403" y="330"/>
                    <a:pt x="403" y="330"/>
                    <a:pt x="403" y="330"/>
                  </a:cubicBezTo>
                  <a:cubicBezTo>
                    <a:pt x="403" y="331"/>
                    <a:pt x="403" y="332"/>
                    <a:pt x="403" y="333"/>
                  </a:cubicBezTo>
                  <a:cubicBezTo>
                    <a:pt x="402" y="340"/>
                    <a:pt x="401" y="347"/>
                    <a:pt x="398" y="354"/>
                  </a:cubicBezTo>
                  <a:cubicBezTo>
                    <a:pt x="395" y="358"/>
                    <a:pt x="393" y="359"/>
                    <a:pt x="388" y="358"/>
                  </a:cubicBezTo>
                  <a:cubicBezTo>
                    <a:pt x="384" y="356"/>
                    <a:pt x="380" y="354"/>
                    <a:pt x="377" y="352"/>
                  </a:cubicBezTo>
                  <a:cubicBezTo>
                    <a:pt x="368" y="345"/>
                    <a:pt x="361" y="337"/>
                    <a:pt x="354" y="328"/>
                  </a:cubicBezTo>
                  <a:cubicBezTo>
                    <a:pt x="354" y="328"/>
                    <a:pt x="353" y="327"/>
                    <a:pt x="352" y="326"/>
                  </a:cubicBezTo>
                  <a:cubicBezTo>
                    <a:pt x="348" y="350"/>
                    <a:pt x="337" y="370"/>
                    <a:pt x="320" y="387"/>
                  </a:cubicBezTo>
                  <a:cubicBezTo>
                    <a:pt x="321" y="387"/>
                    <a:pt x="321" y="387"/>
                    <a:pt x="322" y="387"/>
                  </a:cubicBezTo>
                  <a:cubicBezTo>
                    <a:pt x="331" y="390"/>
                    <a:pt x="340" y="394"/>
                    <a:pt x="347" y="399"/>
                  </a:cubicBezTo>
                  <a:cubicBezTo>
                    <a:pt x="354" y="404"/>
                    <a:pt x="360" y="409"/>
                    <a:pt x="364" y="416"/>
                  </a:cubicBezTo>
                  <a:cubicBezTo>
                    <a:pt x="367" y="421"/>
                    <a:pt x="368" y="426"/>
                    <a:pt x="367" y="431"/>
                  </a:cubicBezTo>
                  <a:cubicBezTo>
                    <a:pt x="365" y="439"/>
                    <a:pt x="361" y="444"/>
                    <a:pt x="355" y="448"/>
                  </a:cubicBezTo>
                  <a:cubicBezTo>
                    <a:pt x="348" y="453"/>
                    <a:pt x="341" y="456"/>
                    <a:pt x="333" y="458"/>
                  </a:cubicBezTo>
                  <a:cubicBezTo>
                    <a:pt x="306" y="464"/>
                    <a:pt x="281" y="462"/>
                    <a:pt x="255" y="454"/>
                  </a:cubicBezTo>
                  <a:cubicBezTo>
                    <a:pt x="241" y="449"/>
                    <a:pt x="228" y="443"/>
                    <a:pt x="218" y="431"/>
                  </a:cubicBezTo>
                  <a:cubicBezTo>
                    <a:pt x="218" y="431"/>
                    <a:pt x="217" y="431"/>
                    <a:pt x="216" y="431"/>
                  </a:cubicBezTo>
                  <a:cubicBezTo>
                    <a:pt x="209" y="431"/>
                    <a:pt x="203" y="431"/>
                    <a:pt x="197" y="431"/>
                  </a:cubicBezTo>
                  <a:cubicBezTo>
                    <a:pt x="196" y="431"/>
                    <a:pt x="195" y="432"/>
                    <a:pt x="194" y="432"/>
                  </a:cubicBezTo>
                  <a:cubicBezTo>
                    <a:pt x="190" y="436"/>
                    <a:pt x="186" y="440"/>
                    <a:pt x="182" y="443"/>
                  </a:cubicBezTo>
                  <a:cubicBezTo>
                    <a:pt x="166" y="454"/>
                    <a:pt x="148" y="458"/>
                    <a:pt x="130" y="461"/>
                  </a:cubicBezTo>
                  <a:cubicBezTo>
                    <a:pt x="125" y="462"/>
                    <a:pt x="121" y="462"/>
                    <a:pt x="116" y="462"/>
                  </a:cubicBezTo>
                  <a:cubicBezTo>
                    <a:pt x="101" y="462"/>
                    <a:pt x="101" y="462"/>
                    <a:pt x="101" y="462"/>
                  </a:cubicBezTo>
                  <a:cubicBezTo>
                    <a:pt x="100" y="462"/>
                    <a:pt x="99" y="462"/>
                    <a:pt x="98" y="462"/>
                  </a:cubicBezTo>
                  <a:cubicBezTo>
                    <a:pt x="87" y="461"/>
                    <a:pt x="75" y="459"/>
                    <a:pt x="65" y="455"/>
                  </a:cubicBezTo>
                  <a:cubicBezTo>
                    <a:pt x="57" y="452"/>
                    <a:pt x="49" y="448"/>
                    <a:pt x="44" y="441"/>
                  </a:cubicBezTo>
                  <a:cubicBezTo>
                    <a:pt x="38" y="433"/>
                    <a:pt x="37" y="424"/>
                    <a:pt x="42" y="416"/>
                  </a:cubicBezTo>
                  <a:cubicBezTo>
                    <a:pt x="45" y="412"/>
                    <a:pt x="48" y="408"/>
                    <a:pt x="52" y="405"/>
                  </a:cubicBezTo>
                  <a:cubicBezTo>
                    <a:pt x="59" y="398"/>
                    <a:pt x="68" y="394"/>
                    <a:pt x="77" y="391"/>
                  </a:cubicBezTo>
                  <a:cubicBezTo>
                    <a:pt x="80" y="389"/>
                    <a:pt x="84" y="388"/>
                    <a:pt x="87" y="387"/>
                  </a:cubicBezTo>
                  <a:cubicBezTo>
                    <a:pt x="69" y="369"/>
                    <a:pt x="57" y="349"/>
                    <a:pt x="54" y="323"/>
                  </a:cubicBezTo>
                  <a:cubicBezTo>
                    <a:pt x="53" y="324"/>
                    <a:pt x="52" y="324"/>
                    <a:pt x="52" y="325"/>
                  </a:cubicBezTo>
                  <a:cubicBezTo>
                    <a:pt x="46" y="332"/>
                    <a:pt x="39" y="339"/>
                    <a:pt x="31" y="344"/>
                  </a:cubicBezTo>
                  <a:cubicBezTo>
                    <a:pt x="27" y="347"/>
                    <a:pt x="22" y="350"/>
                    <a:pt x="17" y="351"/>
                  </a:cubicBezTo>
                  <a:cubicBezTo>
                    <a:pt x="13" y="352"/>
                    <a:pt x="10" y="351"/>
                    <a:pt x="7" y="348"/>
                  </a:cubicBezTo>
                  <a:cubicBezTo>
                    <a:pt x="4" y="345"/>
                    <a:pt x="3" y="341"/>
                    <a:pt x="2" y="337"/>
                  </a:cubicBezTo>
                  <a:cubicBezTo>
                    <a:pt x="1" y="333"/>
                    <a:pt x="1" y="329"/>
                    <a:pt x="0" y="325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0" y="314"/>
                    <a:pt x="0" y="313"/>
                    <a:pt x="0" y="312"/>
                  </a:cubicBezTo>
                  <a:cubicBezTo>
                    <a:pt x="1" y="298"/>
                    <a:pt x="5" y="284"/>
                    <a:pt x="11" y="270"/>
                  </a:cubicBezTo>
                  <a:cubicBezTo>
                    <a:pt x="19" y="252"/>
                    <a:pt x="29" y="237"/>
                    <a:pt x="42" y="223"/>
                  </a:cubicBezTo>
                  <a:cubicBezTo>
                    <a:pt x="43" y="222"/>
                    <a:pt x="44" y="221"/>
                    <a:pt x="43" y="220"/>
                  </a:cubicBezTo>
                  <a:cubicBezTo>
                    <a:pt x="39" y="212"/>
                    <a:pt x="38" y="203"/>
                    <a:pt x="39" y="194"/>
                  </a:cubicBezTo>
                  <a:cubicBezTo>
                    <a:pt x="41" y="185"/>
                    <a:pt x="44" y="177"/>
                    <a:pt x="51" y="172"/>
                  </a:cubicBezTo>
                  <a:cubicBezTo>
                    <a:pt x="51" y="171"/>
                    <a:pt x="52" y="170"/>
                    <a:pt x="52" y="169"/>
                  </a:cubicBezTo>
                  <a:cubicBezTo>
                    <a:pt x="49" y="151"/>
                    <a:pt x="50" y="132"/>
                    <a:pt x="54" y="114"/>
                  </a:cubicBezTo>
                  <a:cubicBezTo>
                    <a:pt x="69" y="54"/>
                    <a:pt x="122" y="10"/>
                    <a:pt x="185" y="2"/>
                  </a:cubicBezTo>
                  <a:cubicBezTo>
                    <a:pt x="189" y="1"/>
                    <a:pt x="194" y="1"/>
                    <a:pt x="198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14" y="0"/>
                    <a:pt x="215" y="1"/>
                    <a:pt x="215" y="1"/>
                  </a:cubicBezTo>
                  <a:cubicBezTo>
                    <a:pt x="224" y="2"/>
                    <a:pt x="234" y="3"/>
                    <a:pt x="242" y="5"/>
                  </a:cubicBezTo>
                  <a:cubicBezTo>
                    <a:pt x="286" y="15"/>
                    <a:pt x="319" y="39"/>
                    <a:pt x="342" y="77"/>
                  </a:cubicBezTo>
                  <a:cubicBezTo>
                    <a:pt x="356" y="101"/>
                    <a:pt x="362" y="127"/>
                    <a:pt x="361" y="154"/>
                  </a:cubicBezTo>
                  <a:cubicBezTo>
                    <a:pt x="361" y="159"/>
                    <a:pt x="360" y="164"/>
                    <a:pt x="360" y="168"/>
                  </a:cubicBezTo>
                  <a:cubicBezTo>
                    <a:pt x="368" y="170"/>
                    <a:pt x="372" y="174"/>
                    <a:pt x="376" y="181"/>
                  </a:cubicBezTo>
                  <a:cubicBezTo>
                    <a:pt x="383" y="195"/>
                    <a:pt x="382" y="218"/>
                    <a:pt x="369" y="230"/>
                  </a:cubicBezTo>
                  <a:cubicBezTo>
                    <a:pt x="369" y="230"/>
                    <a:pt x="370" y="231"/>
                    <a:pt x="370" y="231"/>
                  </a:cubicBezTo>
                  <a:cubicBezTo>
                    <a:pt x="374" y="238"/>
                    <a:pt x="379" y="244"/>
                    <a:pt x="383" y="251"/>
                  </a:cubicBezTo>
                  <a:cubicBezTo>
                    <a:pt x="393" y="268"/>
                    <a:pt x="399" y="286"/>
                    <a:pt x="402" y="306"/>
                  </a:cubicBezTo>
                  <a:cubicBezTo>
                    <a:pt x="402" y="310"/>
                    <a:pt x="403" y="313"/>
                    <a:pt x="403" y="317"/>
                  </a:cubicBezTo>
                  <a:close/>
                  <a:moveTo>
                    <a:pt x="403" y="317"/>
                  </a:moveTo>
                  <a:cubicBezTo>
                    <a:pt x="403" y="317"/>
                    <a:pt x="403" y="317"/>
                    <a:pt x="403" y="31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721513" y="2863688"/>
              <a:ext cx="636304" cy="636304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485040" y="2991211"/>
              <a:ext cx="4112246" cy="41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【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售后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QQ】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1964271550</a:t>
              </a:r>
            </a:p>
          </p:txBody>
        </p:sp>
      </p:grpSp>
      <p:sp>
        <p:nvSpPr>
          <p:cNvPr id="33" name="文本框 32"/>
          <p:cNvSpPr txBox="1"/>
          <p:nvPr userDrawn="1"/>
        </p:nvSpPr>
        <p:spPr>
          <a:xfrm>
            <a:off x="884581" y="1014705"/>
            <a:ext cx="4696655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用心制作的原创模板，请您尊重设计师成果，请不要二次销售或免费共享。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如发现一律举报，情节严重者我们将保留法律追究的权利。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 userDrawn="1"/>
        </p:nvSpPr>
        <p:spPr>
          <a:xfrm>
            <a:off x="884581" y="2326957"/>
            <a:ext cx="4696655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original template made by heart, please respect the designer, please don't sell it two times or share it free of charge. If a report is found, we will retain the right to pursue the law if the circumstances are serious.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2020/6/19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2020/6/19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2020/6/19 Friday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2020/6/19 Friday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2020/6/19 Friday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2020/6/19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2020/6/19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ED6B6-9380-4D9A-A37B-EBA6C5E5E72E}" type="datetimeFigureOut">
              <a:rPr lang="zh-CN" altLang="en-US" smtClean="0"/>
              <a:t>2020/6/19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audio" Target="../media/media1.mp3"/><Relationship Id="rId7" Type="http://schemas.openxmlformats.org/officeDocument/2006/relationships/image" Target="../media/image18.png"/><Relationship Id="rId2" Type="http://schemas.microsoft.com/office/2007/relationships/media" Target="../media/media1.mp3"/><Relationship Id="rId1" Type="http://schemas.openxmlformats.org/officeDocument/2006/relationships/tags" Target="../tags/tag11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audio" Target="../media/media1.mp3"/><Relationship Id="rId7" Type="http://schemas.openxmlformats.org/officeDocument/2006/relationships/image" Target="../media/image21.png"/><Relationship Id="rId2" Type="http://schemas.microsoft.com/office/2007/relationships/media" Target="../media/media1.mp3"/><Relationship Id="rId1" Type="http://schemas.openxmlformats.org/officeDocument/2006/relationships/tags" Target="../tags/tag12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9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audio" Target="../media/media1.mp3"/><Relationship Id="rId7" Type="http://schemas.openxmlformats.org/officeDocument/2006/relationships/image" Target="../media/image24.png"/><Relationship Id="rId2" Type="http://schemas.microsoft.com/office/2007/relationships/media" Target="../media/media1.mp3"/><Relationship Id="rId1" Type="http://schemas.openxmlformats.org/officeDocument/2006/relationships/tags" Target="../tags/tag13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audio" Target="../media/media1.mp3"/><Relationship Id="rId7" Type="http://schemas.openxmlformats.org/officeDocument/2006/relationships/image" Target="../media/image26.png"/><Relationship Id="rId2" Type="http://schemas.microsoft.com/office/2007/relationships/media" Target="../media/media1.mp3"/><Relationship Id="rId1" Type="http://schemas.openxmlformats.org/officeDocument/2006/relationships/tags" Target="../tags/tag14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microsoft.com/office/2007/relationships/media" Target="../media/media1.mp3"/><Relationship Id="rId7" Type="http://schemas.openxmlformats.org/officeDocument/2006/relationships/tags" Target="../tags/tag8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7.xml"/><Relationship Id="rId11" Type="http://schemas.openxmlformats.org/officeDocument/2006/relationships/image" Target="../media/image7.png"/><Relationship Id="rId5" Type="http://schemas.openxmlformats.org/officeDocument/2006/relationships/tags" Target="../tags/tag6.xml"/><Relationship Id="rId10" Type="http://schemas.openxmlformats.org/officeDocument/2006/relationships/notesSlide" Target="../notesSlides/notesSlide3.xml"/><Relationship Id="rId4" Type="http://schemas.openxmlformats.org/officeDocument/2006/relationships/audio" Target="../media/media1.mp3"/><Relationship Id="rId9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YING IMPRESSION FID FEIZHAO    qq:1964271550"/>
          <p:cNvSpPr/>
          <p:nvPr/>
        </p:nvSpPr>
        <p:spPr bwMode="auto">
          <a:xfrm>
            <a:off x="0" y="0"/>
            <a:ext cx="2289256" cy="235131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LYING IMPRESSION FID FEIZHAO    qq:1964271550"/>
          <p:cNvSpPr/>
          <p:nvPr/>
        </p:nvSpPr>
        <p:spPr bwMode="auto">
          <a:xfrm>
            <a:off x="2470201" y="0"/>
            <a:ext cx="2289256" cy="235131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LYING IMPRESSION FID FEIZHAO    qq:1964271550"/>
          <p:cNvSpPr/>
          <p:nvPr/>
        </p:nvSpPr>
        <p:spPr bwMode="auto">
          <a:xfrm>
            <a:off x="4965079" y="0"/>
            <a:ext cx="2261840" cy="235131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LYING IMPRESSION FID FEIZHAO    qq:1964271550"/>
          <p:cNvSpPr/>
          <p:nvPr/>
        </p:nvSpPr>
        <p:spPr bwMode="auto">
          <a:xfrm>
            <a:off x="7432540" y="0"/>
            <a:ext cx="2289256" cy="235131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LYING IMPRESSION FID FEIZHAO    qq:1964271550"/>
          <p:cNvSpPr/>
          <p:nvPr/>
        </p:nvSpPr>
        <p:spPr bwMode="auto">
          <a:xfrm>
            <a:off x="9902744" y="0"/>
            <a:ext cx="2289256" cy="235131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LYING IMPRESSION FID FEIZHAO    qq:1964271550"/>
          <p:cNvSpPr/>
          <p:nvPr/>
        </p:nvSpPr>
        <p:spPr bwMode="auto">
          <a:xfrm>
            <a:off x="9902743" y="6226630"/>
            <a:ext cx="2289256" cy="631370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7432539" y="6226630"/>
            <a:ext cx="2289256" cy="631370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4965078" y="6226630"/>
            <a:ext cx="2261840" cy="631370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2470200" y="6226630"/>
            <a:ext cx="2289256" cy="631370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-1" y="6226630"/>
            <a:ext cx="2289256" cy="631370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3209925" y="2282190"/>
            <a:ext cx="74269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zh-CN" sz="4800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高级开发试听课</a:t>
            </a:r>
          </a:p>
        </p:txBody>
      </p:sp>
      <p:sp>
        <p:nvSpPr>
          <p:cNvPr id="64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7920355" y="3112135"/>
            <a:ext cx="2268220" cy="294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用代码码出精彩的人生</a:t>
            </a:r>
            <a:endParaRPr lang="en-US" altLang="zh-CN" sz="11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4325" y="1746885"/>
            <a:ext cx="1865630" cy="18656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 tmFilter="0,0; .5, 1; 1, 1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bldLvl="0" animBg="1"/>
      <p:bldP spid="15" grpId="0" animBg="1"/>
      <p:bldP spid="16" grpId="0" animBg="1"/>
      <p:bldP spid="17" grpId="0" animBg="1"/>
      <p:bldP spid="62" grpId="1"/>
      <p:bldP spid="6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/>
        </p:nvSpPr>
        <p:spPr>
          <a:xfrm>
            <a:off x="381552" y="292754"/>
            <a:ext cx="11428897" cy="582534"/>
          </a:xfrm>
          <a:prstGeom prst="rect">
            <a:avLst/>
          </a:prstGeom>
        </p:spPr>
        <p:txBody>
          <a:bodyPr vert="horz" lIns="64509" tIns="32255" rIns="64509" bIns="32255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493" dirty="0" smtClean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归并排序总结</a:t>
            </a:r>
            <a:endParaRPr lang="zh-CN" altLang="en-US" sz="3493" dirty="0">
              <a:solidFill>
                <a:srgbClr val="1577BA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85956" y="1335087"/>
            <a:ext cx="5492444" cy="35564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82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归并排序是用分治思想，分治模式在每一层递归上有三个步骤：</a:t>
            </a:r>
            <a:endParaRPr lang="en-US" altLang="zh-CN" sz="1482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85955" y="1690735"/>
            <a:ext cx="8958935" cy="217566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93169" indent="-393169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905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分解（</a:t>
            </a:r>
            <a:r>
              <a:rPr lang="en-US" altLang="zh-CN" sz="1905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Divide</a:t>
            </a:r>
            <a:r>
              <a:rPr lang="zh-CN" altLang="en-US" sz="1905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）：将</a:t>
            </a:r>
            <a:r>
              <a:rPr lang="en-US" altLang="zh-CN" sz="1905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n</a:t>
            </a:r>
            <a:r>
              <a:rPr lang="zh-CN" altLang="en-US" sz="1905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个元素分成个含</a:t>
            </a:r>
            <a:r>
              <a:rPr lang="en-US" altLang="zh-CN" sz="1905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n/2</a:t>
            </a:r>
            <a:r>
              <a:rPr lang="zh-CN" altLang="en-US" sz="1905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个元素的子序列。</a:t>
            </a:r>
          </a:p>
          <a:p>
            <a:pPr marL="393169" indent="-393169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905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解决（</a:t>
            </a:r>
            <a:r>
              <a:rPr lang="en-US" altLang="zh-CN" sz="1905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Conquer</a:t>
            </a:r>
            <a:r>
              <a:rPr lang="zh-CN" altLang="en-US" sz="1905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）：用合并排序法对两个子序列递归的排序。</a:t>
            </a:r>
          </a:p>
          <a:p>
            <a:pPr marL="393169" indent="-393169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905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合并（</a:t>
            </a:r>
            <a:r>
              <a:rPr lang="en-US" altLang="zh-CN" sz="1905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Combine</a:t>
            </a:r>
            <a:r>
              <a:rPr lang="zh-CN" altLang="en-US" sz="1905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）：合并两个已排序的子序列已得到排序结果。</a:t>
            </a:r>
          </a:p>
        </p:txBody>
      </p:sp>
    </p:spTree>
    <p:extLst>
      <p:ext uri="{BB962C8B-B14F-4D97-AF65-F5344CB8AC3E}">
        <p14:creationId xmlns:p14="http://schemas.microsoft.com/office/powerpoint/2010/main" val="119432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4969750" y="1339866"/>
            <a:ext cx="2255725" cy="226524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400">
              <a:solidFill>
                <a:srgbClr val="1475B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4858635" y="2462172"/>
            <a:ext cx="2477963" cy="1254063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7266746" y="2379623"/>
            <a:ext cx="139693" cy="139693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4787200" y="2379623"/>
            <a:ext cx="138106" cy="139693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5362487" y="1633700"/>
            <a:ext cx="1467068" cy="163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002" dirty="0" smtClean="0">
                <a:solidFill>
                  <a:srgbClr val="F8F8F8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03</a:t>
            </a:r>
            <a:endParaRPr lang="zh-CN" altLang="en-US" sz="10002" dirty="0">
              <a:solidFill>
                <a:srgbClr val="F8F8F8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3144213" y="4111499"/>
            <a:ext cx="5903617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1126500" y="4143123"/>
            <a:ext cx="9672127" cy="580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175" dirty="0" smtClean="0"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排序对比</a:t>
            </a:r>
            <a:endParaRPr lang="zh-CN" altLang="en-US" sz="1905" dirty="0">
              <a:solidFill>
                <a:srgbClr val="FF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46501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/>
        </p:nvSpPr>
        <p:spPr>
          <a:xfrm>
            <a:off x="381552" y="292754"/>
            <a:ext cx="11428897" cy="582534"/>
          </a:xfrm>
          <a:prstGeom prst="rect">
            <a:avLst/>
          </a:prstGeom>
        </p:spPr>
        <p:txBody>
          <a:bodyPr vert="horz" lIns="64509" tIns="32255" rIns="64509" bIns="32255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493" dirty="0" smtClean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插入排序</a:t>
            </a:r>
            <a:endParaRPr lang="zh-CN" altLang="en-US" sz="3493" dirty="0">
              <a:solidFill>
                <a:srgbClr val="1577BA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81552" y="1915200"/>
            <a:ext cx="2815248" cy="3105938"/>
            <a:chOff x="381552" y="1915200"/>
            <a:chExt cx="2815248" cy="3105938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81552" y="2478449"/>
              <a:ext cx="2763064" cy="2542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本框 2"/>
            <p:cNvSpPr txBox="1"/>
            <p:nvPr/>
          </p:nvSpPr>
          <p:spPr>
            <a:xfrm>
              <a:off x="1123200" y="1915200"/>
              <a:ext cx="207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插入排序</a:t>
              </a:r>
              <a:endParaRPr lang="zh-CN" altLang="en-US" dirty="0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956100" y="1955866"/>
            <a:ext cx="2827500" cy="2859751"/>
            <a:chOff x="3956100" y="1955866"/>
            <a:chExt cx="2827500" cy="2859751"/>
          </a:xfrm>
        </p:grpSpPr>
        <p:pic>
          <p:nvPicPr>
            <p:cNvPr id="1028" name="Picture 4"/>
            <p:cNvPicPr>
              <a:picLocks noChangeAspect="1" noChangeArrowheads="1" noCrop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956100" y="2558192"/>
              <a:ext cx="2667000" cy="22574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文本框 16"/>
            <p:cNvSpPr txBox="1"/>
            <p:nvPr/>
          </p:nvSpPr>
          <p:spPr>
            <a:xfrm>
              <a:off x="4710000" y="1955866"/>
              <a:ext cx="207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冒泡排序</a:t>
              </a:r>
              <a:endParaRPr lang="zh-CN" altLang="en-US" dirty="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7295509" y="1967732"/>
            <a:ext cx="2887691" cy="2900245"/>
            <a:chOff x="7295509" y="1967732"/>
            <a:chExt cx="2887691" cy="2900245"/>
          </a:xfrm>
        </p:grpSpPr>
        <p:pic>
          <p:nvPicPr>
            <p:cNvPr id="1030" name="Picture 6"/>
            <p:cNvPicPr>
              <a:picLocks noChangeAspect="1" noChangeArrowheads="1" noCrop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295509" y="2631609"/>
              <a:ext cx="2645166" cy="2236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文本框 18"/>
            <p:cNvSpPr txBox="1"/>
            <p:nvPr/>
          </p:nvSpPr>
          <p:spPr>
            <a:xfrm>
              <a:off x="8109600" y="1967732"/>
              <a:ext cx="207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/>
                <a:t>归并排序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38942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3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3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/>
        </p:nvSpPr>
        <p:spPr>
          <a:xfrm>
            <a:off x="381552" y="292754"/>
            <a:ext cx="11428897" cy="582534"/>
          </a:xfrm>
          <a:prstGeom prst="rect">
            <a:avLst/>
          </a:prstGeom>
        </p:spPr>
        <p:txBody>
          <a:bodyPr vert="horz" lIns="64509" tIns="32255" rIns="64509" bIns="32255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en-US" altLang="zh-CN" sz="3493" dirty="0" err="1" smtClean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BSDiff</a:t>
            </a:r>
            <a:r>
              <a:rPr lang="zh-CN" altLang="en-US" sz="3493" dirty="0" smtClean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核心思想</a:t>
            </a:r>
            <a:endParaRPr lang="zh-CN" altLang="en-US" sz="3493" dirty="0">
              <a:solidFill>
                <a:srgbClr val="1577BA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85956" y="1335087"/>
            <a:ext cx="3071730" cy="35564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82" dirty="0" err="1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BSDiff</a:t>
            </a:r>
            <a:r>
              <a:rPr lang="zh-CN" altLang="en-US" sz="1482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算法原理</a:t>
            </a:r>
            <a:endParaRPr lang="en-US" altLang="zh-CN" sz="1482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85955" y="1690735"/>
            <a:ext cx="9533702" cy="365632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zh-CN" altLang="en-US" sz="1905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尽可能多的利用</a:t>
            </a:r>
            <a:r>
              <a:rPr lang="en-US" altLang="zh-CN" sz="1905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old</a:t>
            </a:r>
            <a:r>
              <a:rPr lang="zh-CN" altLang="en-US" sz="1905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文件中已有的内容，尽可能少的加入新的内容来构建</a:t>
            </a:r>
            <a:r>
              <a:rPr lang="en-US" altLang="zh-CN" sz="1905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new</a:t>
            </a:r>
            <a:r>
              <a:rPr lang="zh-CN" altLang="en-US" sz="1905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文件</a:t>
            </a:r>
            <a:r>
              <a:rPr lang="zh-CN" altLang="en-US" sz="1905" dirty="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。</a:t>
            </a:r>
            <a:endParaRPr lang="en-US" altLang="zh-CN" sz="1905" dirty="0" smtClean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905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字符串匹配</a:t>
            </a:r>
            <a:endParaRPr lang="en-US" altLang="zh-CN" sz="1905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905" dirty="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通常</a:t>
            </a:r>
            <a:r>
              <a:rPr lang="zh-CN" altLang="en-US" sz="1905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的做法是对</a:t>
            </a:r>
            <a:r>
              <a:rPr lang="en-US" altLang="zh-CN" sz="1905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old</a:t>
            </a:r>
            <a:r>
              <a:rPr lang="zh-CN" altLang="en-US" sz="1905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文件和</a:t>
            </a:r>
            <a:r>
              <a:rPr lang="en-US" altLang="zh-CN" sz="1905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new</a:t>
            </a:r>
            <a:r>
              <a:rPr lang="zh-CN" altLang="en-US" sz="1905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文件做子</a:t>
            </a:r>
            <a:r>
              <a:rPr lang="zh-CN" altLang="en-US" sz="1905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字符串匹配</a:t>
            </a:r>
            <a:r>
              <a:rPr lang="zh-CN" altLang="en-US" sz="1905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或使用</a:t>
            </a:r>
            <a:r>
              <a:rPr lang="en-US" altLang="zh-CN" sz="1905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hash</a:t>
            </a:r>
            <a:r>
              <a:rPr lang="zh-CN" altLang="en-US" sz="1905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技术，提取公共部分，</a:t>
            </a:r>
            <a:r>
              <a:rPr lang="zh-CN" altLang="en-US" sz="1905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将</a:t>
            </a:r>
            <a:r>
              <a:rPr lang="en-US" altLang="zh-CN" sz="1905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new</a:t>
            </a:r>
            <a:r>
              <a:rPr lang="zh-CN" altLang="en-US" sz="1905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文件中剩余的部分打包成</a:t>
            </a:r>
            <a:r>
              <a:rPr lang="en-US" altLang="zh-CN" sz="1905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patch</a:t>
            </a:r>
            <a:r>
              <a:rPr lang="zh-CN" altLang="en-US" sz="1905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包</a:t>
            </a:r>
            <a:r>
              <a:rPr lang="zh-CN" altLang="en-US" sz="1905" dirty="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endParaRPr lang="en-US" altLang="zh-CN" sz="1905" dirty="0" smtClean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905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905" dirty="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在合成阶段</a:t>
            </a:r>
            <a:r>
              <a:rPr lang="zh-CN" altLang="en-US" sz="1905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中，</a:t>
            </a:r>
            <a:r>
              <a:rPr lang="zh-CN" altLang="en-US" sz="1905" dirty="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用复制和插入两</a:t>
            </a:r>
            <a:r>
              <a:rPr lang="zh-CN" altLang="en-US" sz="1905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个基本操作即可将</a:t>
            </a:r>
            <a:r>
              <a:rPr lang="en-US" altLang="zh-CN" sz="1905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old</a:t>
            </a:r>
            <a:r>
              <a:rPr lang="zh-CN" altLang="en-US" sz="1905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文件和</a:t>
            </a:r>
            <a:r>
              <a:rPr lang="en-US" altLang="zh-CN" sz="1905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patch</a:t>
            </a:r>
            <a:r>
              <a:rPr lang="zh-CN" altLang="en-US" sz="1905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包合成</a:t>
            </a:r>
            <a:r>
              <a:rPr lang="en-US" altLang="zh-CN" sz="1905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new</a:t>
            </a:r>
            <a:r>
              <a:rPr lang="zh-CN" altLang="en-US" sz="1905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文件。</a:t>
            </a:r>
            <a:endParaRPr lang="en-US" altLang="zh-CN" sz="1905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1243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493" dirty="0" err="1" smtClean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BSDiff</a:t>
            </a:r>
            <a:r>
              <a:rPr lang="zh-CN" altLang="en-US" sz="3493" dirty="0" smtClean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核心</a:t>
            </a:r>
            <a:endParaRPr lang="zh-CN" altLang="en-US" sz="3493" dirty="0"/>
          </a:p>
        </p:txBody>
      </p:sp>
      <p:sp>
        <p:nvSpPr>
          <p:cNvPr id="3" name="内容占位符 2"/>
          <p:cNvSpPr txBox="1"/>
          <p:nvPr/>
        </p:nvSpPr>
        <p:spPr>
          <a:xfrm>
            <a:off x="1018778" y="1332623"/>
            <a:ext cx="9709732" cy="282955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sz="1905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743" y="1499412"/>
            <a:ext cx="6823327" cy="40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05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987" y="5572854"/>
            <a:ext cx="1253832" cy="1284587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5" tIns="45712" rIns="91425" bIns="45712" numCol="1" anchor="t" anchorCtr="0" compatLnSpc="1"/>
          <a:lstStyle/>
          <a:p>
            <a:pPr defTabSz="914285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987" y="4180740"/>
            <a:ext cx="1253832" cy="1284587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5" tIns="45712" rIns="91425" bIns="45712" numCol="1" anchor="t" anchorCtr="0" compatLnSpc="1"/>
          <a:lstStyle/>
          <a:p>
            <a:pPr defTabSz="914285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987" y="2786703"/>
            <a:ext cx="1253832" cy="1284587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5" tIns="45712" rIns="91425" bIns="45712" numCol="1" anchor="t" anchorCtr="0" compatLnSpc="1"/>
          <a:lstStyle/>
          <a:p>
            <a:pPr defTabSz="914285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987" y="1392668"/>
            <a:ext cx="1253832" cy="1284587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5" tIns="45712" rIns="91425" bIns="45712" numCol="1" anchor="t" anchorCtr="0" compatLnSpc="1"/>
          <a:lstStyle/>
          <a:p>
            <a:pPr defTabSz="914285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987" y="556"/>
            <a:ext cx="1253832" cy="1282665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5" tIns="45712" rIns="91425" bIns="45712" numCol="1" anchor="t" anchorCtr="0" compatLnSpc="1"/>
          <a:lstStyle/>
          <a:p>
            <a:pPr defTabSz="914285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5313" y="5572854"/>
            <a:ext cx="365701" cy="1284587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5" tIns="45712" rIns="91425" bIns="45712" numCol="1" anchor="t" anchorCtr="0" compatLnSpc="1"/>
          <a:lstStyle/>
          <a:p>
            <a:pPr defTabSz="914285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5313" y="4180740"/>
            <a:ext cx="365701" cy="1284587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5" tIns="45712" rIns="91425" bIns="45712" numCol="1" anchor="t" anchorCtr="0" compatLnSpc="1"/>
          <a:lstStyle/>
          <a:p>
            <a:pPr defTabSz="914285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5313" y="2786703"/>
            <a:ext cx="365701" cy="1284587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5" tIns="45712" rIns="91425" bIns="45712" numCol="1" anchor="t" anchorCtr="0" compatLnSpc="1"/>
          <a:lstStyle/>
          <a:p>
            <a:pPr defTabSz="914285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5313" y="1392668"/>
            <a:ext cx="365701" cy="1284587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5" tIns="45712" rIns="91425" bIns="45712" numCol="1" anchor="t" anchorCtr="0" compatLnSpc="1"/>
          <a:lstStyle/>
          <a:p>
            <a:pPr defTabSz="914285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5313" y="556"/>
            <a:ext cx="365701" cy="1282665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5" tIns="45712" rIns="91425" bIns="45712" numCol="1" anchor="t" anchorCtr="0" compatLnSpc="1"/>
          <a:lstStyle/>
          <a:p>
            <a:pPr defTabSz="914285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523" y="1381895"/>
            <a:ext cx="2905047" cy="2905047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7548523" y="1392668"/>
            <a:ext cx="3112644" cy="3449515"/>
            <a:chOff x="14264694" y="2631885"/>
            <a:chExt cx="5882320" cy="6518944"/>
          </a:xfrm>
        </p:grpSpPr>
        <p:sp>
          <p:nvSpPr>
            <p:cNvPr id="4" name="文本框 3"/>
            <p:cNvSpPr txBox="1"/>
            <p:nvPr/>
          </p:nvSpPr>
          <p:spPr>
            <a:xfrm>
              <a:off x="14602646" y="8453102"/>
              <a:ext cx="5544368" cy="69772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799" dirty="0"/>
                <a:t>相见老师的</a:t>
              </a:r>
              <a:r>
                <a:rPr lang="en-US" altLang="zh-CN" sz="1799" dirty="0"/>
                <a:t>QQ</a:t>
              </a:r>
              <a:r>
                <a:rPr lang="zh-CN" altLang="en-US" sz="1799" dirty="0"/>
                <a:t>：</a:t>
              </a:r>
              <a:r>
                <a:rPr lang="en-US" altLang="zh-CN" sz="1799" dirty="0"/>
                <a:t>421869573</a:t>
              </a: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64694" y="2631885"/>
              <a:ext cx="5490000" cy="5490000"/>
            </a:xfrm>
            <a:prstGeom prst="rect">
              <a:avLst/>
            </a:prstGeom>
          </p:spPr>
        </p:pic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9186" y="-148046"/>
            <a:ext cx="457346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8975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FLYING IMPRESSION FID FEIZHAO    qq:1964271550"/>
          <p:cNvSpPr txBox="1"/>
          <p:nvPr/>
        </p:nvSpPr>
        <p:spPr>
          <a:xfrm>
            <a:off x="1254313" y="218"/>
            <a:ext cx="38404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课程配套服务</a:t>
            </a:r>
          </a:p>
        </p:txBody>
      </p:sp>
      <p:sp>
        <p:nvSpPr>
          <p:cNvPr id="157" name="ïśľîḍè"/>
          <p:cNvSpPr txBox="1"/>
          <p:nvPr/>
        </p:nvSpPr>
        <p:spPr>
          <a:xfrm>
            <a:off x="2101850" y="1743075"/>
            <a:ext cx="1797050" cy="724535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91440" tIns="45720" rIns="91440" bIns="4572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2400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58" name="íṥlîḍe"/>
          <p:cNvSpPr txBox="1"/>
          <p:nvPr/>
        </p:nvSpPr>
        <p:spPr>
          <a:xfrm>
            <a:off x="2101850" y="1243330"/>
            <a:ext cx="1797050" cy="49974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40" tIns="45720" rIns="91440" bIns="45720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1750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1750">
                <a:latin typeface="黑体" panose="02010609060101010101" charset="-122"/>
                <a:ea typeface="黑体" panose="02010609060101010101" charset="-122"/>
              </a:rPr>
              <a:t>答疑服务</a:t>
            </a:r>
            <a:endParaRPr lang="zh-CN" altLang="en-US" sz="175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01850" y="1787525"/>
            <a:ext cx="1758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专门的答疑老师替学员解答问题</a:t>
            </a:r>
          </a:p>
        </p:txBody>
      </p:sp>
      <p:sp>
        <p:nvSpPr>
          <p:cNvPr id="6" name="ïśľîḍè"/>
          <p:cNvSpPr txBox="1"/>
          <p:nvPr/>
        </p:nvSpPr>
        <p:spPr>
          <a:xfrm>
            <a:off x="4378960" y="1743075"/>
            <a:ext cx="1797050" cy="724535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91440" tIns="45720" rIns="91440" bIns="4572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2400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" name="íṥlîḍe"/>
          <p:cNvSpPr txBox="1"/>
          <p:nvPr/>
        </p:nvSpPr>
        <p:spPr>
          <a:xfrm>
            <a:off x="4378960" y="1243330"/>
            <a:ext cx="1797050" cy="49974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40" tIns="45720" rIns="91440" bIns="45720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1750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1750">
                <a:latin typeface="黑体" panose="02010609060101010101" charset="-122"/>
                <a:ea typeface="黑体" panose="02010609060101010101" charset="-122"/>
              </a:rPr>
              <a:t>学习计划</a:t>
            </a:r>
            <a:endParaRPr lang="zh-CN" altLang="en-US" sz="175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378960" y="1787525"/>
            <a:ext cx="1758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1V1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为你定制专属的学习计划</a:t>
            </a:r>
          </a:p>
        </p:txBody>
      </p:sp>
      <p:sp>
        <p:nvSpPr>
          <p:cNvPr id="9" name="ïśľîḍè"/>
          <p:cNvSpPr txBox="1"/>
          <p:nvPr/>
        </p:nvSpPr>
        <p:spPr>
          <a:xfrm>
            <a:off x="6585585" y="1743075"/>
            <a:ext cx="1797050" cy="724535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91440" tIns="45720" rIns="91440" bIns="4572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2400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íṥlîḍe"/>
          <p:cNvSpPr txBox="1"/>
          <p:nvPr/>
        </p:nvSpPr>
        <p:spPr>
          <a:xfrm>
            <a:off x="6585585" y="1243330"/>
            <a:ext cx="1797050" cy="49974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40" tIns="45720" rIns="91440" bIns="45720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1750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1750">
                <a:latin typeface="黑体" panose="02010609060101010101" charset="-122"/>
                <a:ea typeface="黑体" panose="02010609060101010101" charset="-122"/>
              </a:rPr>
              <a:t>考核与作业</a:t>
            </a:r>
            <a:endParaRPr lang="zh-CN" altLang="en-US" sz="175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85585" y="1787525"/>
            <a:ext cx="1758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考核与作业意义在于理论与实践并行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ïśľîḍè"/>
          <p:cNvSpPr txBox="1"/>
          <p:nvPr/>
        </p:nvSpPr>
        <p:spPr>
          <a:xfrm>
            <a:off x="9038590" y="1743075"/>
            <a:ext cx="1797050" cy="724535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91440" tIns="45720" rIns="91440" bIns="4572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2400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íṥlîḍe"/>
          <p:cNvSpPr txBox="1"/>
          <p:nvPr/>
        </p:nvSpPr>
        <p:spPr>
          <a:xfrm>
            <a:off x="9038590" y="1243330"/>
            <a:ext cx="1797050" cy="49974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40" tIns="45720" rIns="91440" bIns="45720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1750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1750">
                <a:latin typeface="黑体" panose="02010609060101010101" charset="-122"/>
                <a:ea typeface="黑体" panose="02010609060101010101" charset="-122"/>
              </a:rPr>
              <a:t>专属班级</a:t>
            </a:r>
            <a:endParaRPr lang="zh-CN" altLang="en-US" sz="175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038590" y="1787525"/>
            <a:ext cx="1758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专属班级打开你的人际交流圈</a:t>
            </a:r>
          </a:p>
        </p:txBody>
      </p:sp>
      <p:sp>
        <p:nvSpPr>
          <p:cNvPr id="16" name="ïśľîḍè"/>
          <p:cNvSpPr txBox="1"/>
          <p:nvPr/>
        </p:nvSpPr>
        <p:spPr>
          <a:xfrm>
            <a:off x="2101850" y="3470275"/>
            <a:ext cx="1797050" cy="724535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91440" tIns="45720" rIns="91440" bIns="4572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2400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7" name="íṥlîḍe"/>
          <p:cNvSpPr txBox="1"/>
          <p:nvPr/>
        </p:nvSpPr>
        <p:spPr>
          <a:xfrm>
            <a:off x="2101850" y="2970530"/>
            <a:ext cx="1797050" cy="49974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40" tIns="45720" rIns="91440" bIns="45720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1750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1750">
                <a:latin typeface="黑体" panose="02010609060101010101" charset="-122"/>
                <a:ea typeface="黑体" panose="02010609060101010101" charset="-122"/>
              </a:rPr>
              <a:t>新技术分享</a:t>
            </a:r>
            <a:endParaRPr lang="zh-CN" altLang="en-US" sz="175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101850" y="3481705"/>
            <a:ext cx="175895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时刻关注国际市场新技术的动态，分享给学员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ïśľîḍè"/>
          <p:cNvSpPr txBox="1"/>
          <p:nvPr/>
        </p:nvSpPr>
        <p:spPr>
          <a:xfrm>
            <a:off x="4378960" y="3470275"/>
            <a:ext cx="1797050" cy="724535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91440" tIns="45720" rIns="91440" bIns="4572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2400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0" name="íṥlîḍe"/>
          <p:cNvSpPr txBox="1"/>
          <p:nvPr/>
        </p:nvSpPr>
        <p:spPr>
          <a:xfrm>
            <a:off x="4378960" y="2981960"/>
            <a:ext cx="1797050" cy="49974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40" tIns="45720" rIns="91440" bIns="45720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1750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1750">
                <a:latin typeface="黑体" panose="02010609060101010101" charset="-122"/>
                <a:ea typeface="黑体" panose="02010609060101010101" charset="-122"/>
              </a:rPr>
              <a:t>就业指导</a:t>
            </a:r>
            <a:endParaRPr lang="zh-CN" altLang="en-US" sz="175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378960" y="3473450"/>
            <a:ext cx="175895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简历指导和面试指导并行，让你的岗位不侮辱你的能力</a:t>
            </a:r>
          </a:p>
        </p:txBody>
      </p:sp>
      <p:sp>
        <p:nvSpPr>
          <p:cNvPr id="22" name="ïśľîḍè"/>
          <p:cNvSpPr txBox="1"/>
          <p:nvPr/>
        </p:nvSpPr>
        <p:spPr>
          <a:xfrm>
            <a:off x="6585585" y="3470275"/>
            <a:ext cx="1797050" cy="724535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91440" tIns="45720" rIns="91440" bIns="4572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2400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3" name="íṥlîḍe"/>
          <p:cNvSpPr txBox="1"/>
          <p:nvPr/>
        </p:nvSpPr>
        <p:spPr>
          <a:xfrm>
            <a:off x="6585585" y="2970530"/>
            <a:ext cx="1797050" cy="49974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40" tIns="45720" rIns="91440" bIns="45720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1750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1750">
                <a:latin typeface="黑体" panose="02010609060101010101" charset="-122"/>
                <a:ea typeface="黑体" panose="02010609060101010101" charset="-122"/>
              </a:rPr>
              <a:t>企业内推</a:t>
            </a:r>
            <a:endParaRPr lang="zh-CN" altLang="en-US" sz="175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585585" y="3514725"/>
            <a:ext cx="1758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众多一线企业的内推岗位等你拿</a:t>
            </a:r>
          </a:p>
        </p:txBody>
      </p:sp>
      <p:sp>
        <p:nvSpPr>
          <p:cNvPr id="25" name="ïśľîḍè"/>
          <p:cNvSpPr txBox="1"/>
          <p:nvPr/>
        </p:nvSpPr>
        <p:spPr>
          <a:xfrm>
            <a:off x="9038590" y="3470275"/>
            <a:ext cx="1797050" cy="724535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91440" tIns="45720" rIns="91440" bIns="4572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2400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6" name="íṥlîḍe"/>
          <p:cNvSpPr txBox="1"/>
          <p:nvPr/>
        </p:nvSpPr>
        <p:spPr>
          <a:xfrm>
            <a:off x="9038590" y="2970530"/>
            <a:ext cx="1797050" cy="49974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40" tIns="45720" rIns="91440" bIns="45720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1750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1750">
                <a:latin typeface="黑体" panose="02010609060101010101" charset="-122"/>
                <a:ea typeface="黑体" panose="02010609060101010101" charset="-122"/>
              </a:rPr>
              <a:t>升级更新</a:t>
            </a:r>
            <a:endParaRPr lang="zh-CN" altLang="en-US" sz="175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038590" y="3514725"/>
            <a:ext cx="1758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最新技术一直免费学</a:t>
            </a:r>
          </a:p>
        </p:txBody>
      </p:sp>
      <p:sp>
        <p:nvSpPr>
          <p:cNvPr id="28" name="ïśľîḍè"/>
          <p:cNvSpPr txBox="1"/>
          <p:nvPr/>
        </p:nvSpPr>
        <p:spPr>
          <a:xfrm>
            <a:off x="2101850" y="5172075"/>
            <a:ext cx="1797050" cy="724535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91440" tIns="45720" rIns="91440" bIns="4572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2400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9" name="íṥlîḍe"/>
          <p:cNvSpPr txBox="1"/>
          <p:nvPr/>
        </p:nvSpPr>
        <p:spPr>
          <a:xfrm>
            <a:off x="2101850" y="4672330"/>
            <a:ext cx="1797050" cy="49974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40" tIns="45720" rIns="91440" bIns="45720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1750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1750">
                <a:latin typeface="黑体" panose="02010609060101010101" charset="-122"/>
                <a:ea typeface="黑体" panose="02010609060101010101" charset="-122"/>
              </a:rPr>
              <a:t>钱程无忧</a:t>
            </a:r>
            <a:endParaRPr lang="zh-CN" altLang="en-US" sz="175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101850" y="5216525"/>
            <a:ext cx="1758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Toppro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优先权，告别死工资</a:t>
            </a:r>
          </a:p>
        </p:txBody>
      </p:sp>
      <p:sp>
        <p:nvSpPr>
          <p:cNvPr id="31" name="ïśľîḍè"/>
          <p:cNvSpPr txBox="1"/>
          <p:nvPr/>
        </p:nvSpPr>
        <p:spPr>
          <a:xfrm>
            <a:off x="4378960" y="5172075"/>
            <a:ext cx="1797050" cy="724535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91440" tIns="45720" rIns="91440" bIns="4572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2400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2" name="íṥlîḍe"/>
          <p:cNvSpPr txBox="1"/>
          <p:nvPr/>
        </p:nvSpPr>
        <p:spPr>
          <a:xfrm>
            <a:off x="4378960" y="4672330"/>
            <a:ext cx="1797050" cy="49974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40" tIns="45720" rIns="91440" bIns="45720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1750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1750">
                <a:latin typeface="黑体" panose="02010609060101010101" charset="-122"/>
                <a:ea typeface="黑体" panose="02010609060101010101" charset="-122"/>
              </a:rPr>
              <a:t>涨薪无忧</a:t>
            </a:r>
            <a:endParaRPr lang="zh-CN" altLang="en-US" sz="175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378960" y="5183505"/>
            <a:ext cx="175895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毕业不满三年的学员学完课程不涨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5K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，全额退款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YING IMPRESSION FID FEIZHAO    qq:1964271550"/>
          <p:cNvSpPr/>
          <p:nvPr/>
        </p:nvSpPr>
        <p:spPr bwMode="auto">
          <a:xfrm>
            <a:off x="0" y="0"/>
            <a:ext cx="2289256" cy="235131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LYING IMPRESSION FID FEIZHAO    qq:1964271550"/>
          <p:cNvSpPr/>
          <p:nvPr/>
        </p:nvSpPr>
        <p:spPr bwMode="auto">
          <a:xfrm>
            <a:off x="2470201" y="0"/>
            <a:ext cx="2289256" cy="235131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LYING IMPRESSION FID FEIZHAO    qq:1964271550"/>
          <p:cNvSpPr/>
          <p:nvPr/>
        </p:nvSpPr>
        <p:spPr bwMode="auto">
          <a:xfrm>
            <a:off x="4965079" y="0"/>
            <a:ext cx="2261840" cy="235131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LYING IMPRESSION FID FEIZHAO    qq:1964271550"/>
          <p:cNvSpPr/>
          <p:nvPr/>
        </p:nvSpPr>
        <p:spPr bwMode="auto">
          <a:xfrm>
            <a:off x="7432540" y="0"/>
            <a:ext cx="2289256" cy="235131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LYING IMPRESSION FID FEIZHAO    qq:1964271550"/>
          <p:cNvSpPr/>
          <p:nvPr/>
        </p:nvSpPr>
        <p:spPr bwMode="auto">
          <a:xfrm>
            <a:off x="9902744" y="0"/>
            <a:ext cx="2289256" cy="235131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LYING IMPRESSION FID FEIZHAO    qq:1964271550"/>
          <p:cNvSpPr/>
          <p:nvPr/>
        </p:nvSpPr>
        <p:spPr bwMode="auto">
          <a:xfrm>
            <a:off x="9902743" y="6226630"/>
            <a:ext cx="2289256" cy="631370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7432539" y="6226630"/>
            <a:ext cx="2289256" cy="631370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4965078" y="6226630"/>
            <a:ext cx="2261840" cy="631370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2470200" y="6226630"/>
            <a:ext cx="2289256" cy="631370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-1" y="6226630"/>
            <a:ext cx="2289256" cy="631370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9902825" y="5870575"/>
            <a:ext cx="2096770" cy="294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用代码码出牛逼人生</a:t>
            </a:r>
            <a:endParaRPr lang="en-US" altLang="zh-CN" sz="11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15428" y="235168"/>
            <a:ext cx="457454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 </a:t>
            </a:r>
            <a:r>
              <a:rPr lang="zh-CN" altLang="en-US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</a:t>
            </a:r>
            <a:r>
              <a:rPr lang="en-US" altLang="zh-CN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995" y="1369060"/>
            <a:ext cx="4961890" cy="40278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0885" y="1369060"/>
            <a:ext cx="2981960" cy="4027805"/>
          </a:xfrm>
          <a:prstGeom prst="rect">
            <a:avLst/>
          </a:prstGeom>
        </p:spPr>
      </p:pic>
      <p:sp>
        <p:nvSpPr>
          <p:cNvPr id="6" name="FLYING IMPRESSION FID FEIZHAO    qq:1964271550"/>
          <p:cNvSpPr txBox="1"/>
          <p:nvPr/>
        </p:nvSpPr>
        <p:spPr>
          <a:xfrm>
            <a:off x="9149715" y="4787900"/>
            <a:ext cx="2683510" cy="69151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注：贝塞尔曲线，动画，布局原理不仅仅只是</a:t>
            </a:r>
            <a:r>
              <a:rPr lang="en-US" altLang="zh-CN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上可以使用，其他语言在实现这些效果时大同小异；</a:t>
            </a:r>
          </a:p>
        </p:txBody>
      </p:sp>
      <p:sp>
        <p:nvSpPr>
          <p:cNvPr id="7" name="矩形 6"/>
          <p:cNvSpPr/>
          <p:nvPr/>
        </p:nvSpPr>
        <p:spPr>
          <a:xfrm>
            <a:off x="9077325" y="1369060"/>
            <a:ext cx="2844800" cy="208788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LYING IMPRESSION FID FEIZHAO    qq:1964271550"/>
          <p:cNvSpPr txBox="1"/>
          <p:nvPr/>
        </p:nvSpPr>
        <p:spPr>
          <a:xfrm>
            <a:off x="9149715" y="1528445"/>
            <a:ext cx="2683510" cy="176974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UI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绘制流程    </a:t>
            </a: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：事件分发机制</a:t>
            </a: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Paint/</a:t>
            </a:r>
            <a:r>
              <a:rPr lang="zh-CN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贝塞尔曲线</a:t>
            </a: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：动画源码，进阶</a:t>
            </a: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：屏幕适配</a:t>
            </a: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：项目实战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64" grpId="0"/>
      <p:bldP spid="51" grpId="0"/>
      <p:bldP spid="6" grpId="0" bldLvl="0" animBg="1"/>
      <p:bldP spid="18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YING IMPRESSION FID FEIZHAO    qq:1964271550"/>
          <p:cNvSpPr/>
          <p:nvPr/>
        </p:nvSpPr>
        <p:spPr bwMode="auto">
          <a:xfrm>
            <a:off x="0" y="0"/>
            <a:ext cx="2289256" cy="235131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LYING IMPRESSION FID FEIZHAO    qq:1964271550"/>
          <p:cNvSpPr/>
          <p:nvPr/>
        </p:nvSpPr>
        <p:spPr bwMode="auto">
          <a:xfrm>
            <a:off x="2470201" y="0"/>
            <a:ext cx="2289256" cy="235131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LYING IMPRESSION FID FEIZHAO    qq:1964271550"/>
          <p:cNvSpPr/>
          <p:nvPr/>
        </p:nvSpPr>
        <p:spPr bwMode="auto">
          <a:xfrm>
            <a:off x="4965079" y="0"/>
            <a:ext cx="2261840" cy="235131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LYING IMPRESSION FID FEIZHAO    qq:1964271550"/>
          <p:cNvSpPr/>
          <p:nvPr/>
        </p:nvSpPr>
        <p:spPr bwMode="auto">
          <a:xfrm>
            <a:off x="7432540" y="0"/>
            <a:ext cx="2289256" cy="235131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LYING IMPRESSION FID FEIZHAO    qq:1964271550"/>
          <p:cNvSpPr/>
          <p:nvPr/>
        </p:nvSpPr>
        <p:spPr bwMode="auto">
          <a:xfrm>
            <a:off x="9902744" y="0"/>
            <a:ext cx="2289256" cy="235131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LYING IMPRESSION FID FEIZHAO    qq:1964271550"/>
          <p:cNvSpPr/>
          <p:nvPr/>
        </p:nvSpPr>
        <p:spPr bwMode="auto">
          <a:xfrm>
            <a:off x="9902743" y="6226630"/>
            <a:ext cx="2289256" cy="631370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7432539" y="6226630"/>
            <a:ext cx="2289256" cy="631370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4965078" y="6226630"/>
            <a:ext cx="2261840" cy="631370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2470200" y="6226630"/>
            <a:ext cx="2289256" cy="631370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-1" y="6226630"/>
            <a:ext cx="2289256" cy="631370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9902825" y="5870575"/>
            <a:ext cx="2096770" cy="294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用代码码出牛逼人生</a:t>
            </a:r>
            <a:endParaRPr lang="en-US" altLang="zh-CN" sz="11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FLYING IMPRESSION FID FEIZHAO    qq:196427155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7642" y="-1013629"/>
            <a:ext cx="609600" cy="609600"/>
          </a:xfrm>
          <a:prstGeom prst="rect">
            <a:avLst/>
          </a:prstGeom>
        </p:spPr>
      </p:pic>
      <p:sp>
        <p:nvSpPr>
          <p:cNvPr id="51" name="FLYING IMPRESSION FID FEIZHAO    qq:1964271550"/>
          <p:cNvSpPr txBox="1"/>
          <p:nvPr/>
        </p:nvSpPr>
        <p:spPr>
          <a:xfrm>
            <a:off x="15428" y="235168"/>
            <a:ext cx="576897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 </a:t>
            </a:r>
            <a:r>
              <a:rPr lang="zh-CN" altLang="en-US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高级架构师</a:t>
            </a:r>
            <a:endParaRPr lang="en-US" altLang="zh-CN" sz="4800" dirty="0">
              <a:solidFill>
                <a:srgbClr val="EB5F5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FLYING IMPRESSION FID FEIZHAO    qq:1964271550"/>
          <p:cNvSpPr txBox="1"/>
          <p:nvPr/>
        </p:nvSpPr>
        <p:spPr>
          <a:xfrm>
            <a:off x="9265285" y="4986020"/>
            <a:ext cx="2683510" cy="49149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注：架构不管在哪门语言都是需要的，架构不单单是代码，更是思路；</a:t>
            </a:r>
          </a:p>
        </p:txBody>
      </p:sp>
      <p:sp>
        <p:nvSpPr>
          <p:cNvPr id="7" name="矩形 6"/>
          <p:cNvSpPr/>
          <p:nvPr/>
        </p:nvSpPr>
        <p:spPr>
          <a:xfrm>
            <a:off x="9168130" y="1369060"/>
            <a:ext cx="2844800" cy="17443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LYING IMPRESSION FID FEIZHAO    qq:1964271550"/>
          <p:cNvSpPr txBox="1"/>
          <p:nvPr/>
        </p:nvSpPr>
        <p:spPr>
          <a:xfrm>
            <a:off x="9248775" y="1527810"/>
            <a:ext cx="2683510" cy="12903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：设计原则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Framework/</a:t>
            </a:r>
            <a:r>
              <a:rPr lang="zh-CN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启动等源码分析</a:t>
            </a:r>
            <a:endParaRPr lang="zh-CN" altLang="en-US" sz="1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Google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最新推出的组件</a:t>
            </a:r>
            <a:endParaRPr lang="zh-CN" altLang="zh-CN" sz="1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：常见第三方框架分析手写</a:t>
            </a:r>
            <a:endParaRPr lang="zh-CN" altLang="zh-CN" sz="1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2135" y="1369060"/>
            <a:ext cx="5238750" cy="402780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0885" y="1369060"/>
            <a:ext cx="3201035" cy="162115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0885" y="2989580"/>
            <a:ext cx="3201035" cy="2406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64" grpId="0"/>
      <p:bldP spid="51" grpId="0"/>
      <p:bldP spid="6" grpId="0" bldLvl="0" animBg="1"/>
      <p:bldP spid="18" grpId="0" bldLvl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YING IMPRESSION FID FEIZHAO    qq:1964271550"/>
          <p:cNvSpPr/>
          <p:nvPr/>
        </p:nvSpPr>
        <p:spPr bwMode="auto">
          <a:xfrm>
            <a:off x="0" y="0"/>
            <a:ext cx="2289256" cy="235131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LYING IMPRESSION FID FEIZHAO    qq:1964271550"/>
          <p:cNvSpPr/>
          <p:nvPr/>
        </p:nvSpPr>
        <p:spPr bwMode="auto">
          <a:xfrm>
            <a:off x="2470201" y="0"/>
            <a:ext cx="2289256" cy="235131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LYING IMPRESSION FID FEIZHAO    qq:1964271550"/>
          <p:cNvSpPr/>
          <p:nvPr/>
        </p:nvSpPr>
        <p:spPr bwMode="auto">
          <a:xfrm>
            <a:off x="4965079" y="0"/>
            <a:ext cx="2261840" cy="235131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LYING IMPRESSION FID FEIZHAO    qq:1964271550"/>
          <p:cNvSpPr/>
          <p:nvPr/>
        </p:nvSpPr>
        <p:spPr bwMode="auto">
          <a:xfrm>
            <a:off x="7432540" y="0"/>
            <a:ext cx="2289256" cy="235131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LYING IMPRESSION FID FEIZHAO    qq:1964271550"/>
          <p:cNvSpPr/>
          <p:nvPr/>
        </p:nvSpPr>
        <p:spPr bwMode="auto">
          <a:xfrm>
            <a:off x="9902744" y="0"/>
            <a:ext cx="2289256" cy="235131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LYING IMPRESSION FID FEIZHAO    qq:1964271550"/>
          <p:cNvSpPr/>
          <p:nvPr/>
        </p:nvSpPr>
        <p:spPr bwMode="auto">
          <a:xfrm>
            <a:off x="9902743" y="6226630"/>
            <a:ext cx="2289256" cy="631370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7432539" y="6226630"/>
            <a:ext cx="2289256" cy="631370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4965078" y="6226630"/>
            <a:ext cx="2261840" cy="631370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2470200" y="6226630"/>
            <a:ext cx="2289256" cy="631370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-1" y="6226630"/>
            <a:ext cx="2289256" cy="631370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9902825" y="5870575"/>
            <a:ext cx="2096770" cy="294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用代码码出牛逼人生</a:t>
            </a:r>
            <a:endParaRPr lang="en-US" altLang="zh-CN" sz="11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FLYING IMPRESSION FID FEIZHAO    qq:196427155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7642" y="-1013629"/>
            <a:ext cx="609600" cy="609600"/>
          </a:xfrm>
          <a:prstGeom prst="rect">
            <a:avLst/>
          </a:prstGeom>
        </p:spPr>
      </p:pic>
      <p:sp>
        <p:nvSpPr>
          <p:cNvPr id="51" name="FLYING IMPRESSION FID FEIZHAO    qq:1964271550"/>
          <p:cNvSpPr txBox="1"/>
          <p:nvPr/>
        </p:nvSpPr>
        <p:spPr>
          <a:xfrm>
            <a:off x="15428" y="235168"/>
            <a:ext cx="650557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深层进阶</a:t>
            </a:r>
          </a:p>
        </p:txBody>
      </p:sp>
      <p:sp>
        <p:nvSpPr>
          <p:cNvPr id="6" name="FLYING IMPRESSION FID FEIZHAO    qq:1964271550"/>
          <p:cNvSpPr txBox="1"/>
          <p:nvPr/>
        </p:nvSpPr>
        <p:spPr>
          <a:xfrm>
            <a:off x="9248775" y="4587240"/>
            <a:ext cx="2683510" cy="8915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注：</a:t>
            </a:r>
            <a:r>
              <a:rPr lang="en-US" altLang="zh-CN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4G</a:t>
            </a:r>
            <a:r>
              <a:rPr lang="zh-CN" altLang="en-US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时代出来了抖音等大量音视频应用，</a:t>
            </a:r>
            <a:r>
              <a:rPr lang="en-US" altLang="zh-CN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时代必然会涌现更多的需要大数据量的应用，</a:t>
            </a:r>
            <a:r>
              <a:rPr lang="en-US" altLang="zh-CN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NDK</a:t>
            </a:r>
            <a:r>
              <a:rPr lang="zh-CN" altLang="en-US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的学习迫在眉睫；而</a:t>
            </a:r>
            <a:r>
              <a:rPr lang="en-US" altLang="zh-CN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C/C+</a:t>
            </a:r>
            <a:r>
              <a:rPr lang="zh-CN" altLang="en-US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语言也将成为加密</a:t>
            </a:r>
            <a:r>
              <a:rPr lang="en-US" altLang="zh-CN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防反编译的趋势；</a:t>
            </a:r>
          </a:p>
        </p:txBody>
      </p:sp>
      <p:sp>
        <p:nvSpPr>
          <p:cNvPr id="7" name="矩形 6"/>
          <p:cNvSpPr/>
          <p:nvPr/>
        </p:nvSpPr>
        <p:spPr>
          <a:xfrm>
            <a:off x="9168130" y="1369060"/>
            <a:ext cx="2844800" cy="19240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LYING IMPRESSION FID FEIZHAO    qq:1964271550"/>
          <p:cNvSpPr txBox="1"/>
          <p:nvPr/>
        </p:nvSpPr>
        <p:spPr>
          <a:xfrm>
            <a:off x="9248775" y="1527810"/>
            <a:ext cx="2683510" cy="152971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NDK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C/C++</a:t>
            </a:r>
            <a:r>
              <a:rPr lang="zh-CN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进阶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：脚本语法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/Linux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</a:t>
            </a: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：音视频</a:t>
            </a:r>
            <a:endParaRPr lang="zh-CN" altLang="zh-CN" sz="1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WebRtc/OPENGL</a:t>
            </a: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：项目实战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515" y="1344930"/>
            <a:ext cx="4728845" cy="40513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20360" y="2842895"/>
            <a:ext cx="3604260" cy="255333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20360" y="1344930"/>
            <a:ext cx="3604260" cy="1497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64" grpId="0"/>
      <p:bldP spid="51" grpId="0"/>
      <p:bldP spid="6" grpId="0" bldLvl="0" animBg="1"/>
      <p:bldP spid="18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-2" y="5573201"/>
            <a:ext cx="1254035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-2" y="4180860"/>
            <a:ext cx="1254035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-2" y="2786598"/>
            <a:ext cx="1254035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-2" y="1392337"/>
            <a:ext cx="1254035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-2" y="0"/>
            <a:ext cx="1254035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6240" y="5573201"/>
            <a:ext cx="365760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6240" y="4180860"/>
            <a:ext cx="365760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6240" y="2786598"/>
            <a:ext cx="365760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6240" y="1392337"/>
            <a:ext cx="365760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6240" y="0"/>
            <a:ext cx="365760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1254313" y="218"/>
            <a:ext cx="741743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讲师介绍</a:t>
            </a:r>
          </a:p>
        </p:txBody>
      </p:sp>
      <p:pic>
        <p:nvPicPr>
          <p:cNvPr id="2" name="图片 1" descr="david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635" y="1179830"/>
            <a:ext cx="2023110" cy="17189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239010" y="3136900"/>
            <a:ext cx="2351405" cy="3082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 David 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复旦大学工程硕士，</a:t>
            </a:r>
            <a:r>
              <a:rPr lang="zh-CN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原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Oppo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资深研发工程师，网易特邀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Android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讲师，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专注技术十年，产品控、代码控，拥有丰富的项目经验，主持研发了多个成功上线的大型互联网项目。热爱互联网，热衷于各种Android底层技术，精通NDK  架构和前端开发，擅长移动互联网高并发、可维护性架构设计，有丰富的实战经验。愿意和他人分享自己对技术的理解和感悟，讲课逻辑清晰，生动幽默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  <a:p>
            <a:pPr algn="l"/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  <a:p>
            <a:pPr algn="l"/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562340" y="3131820"/>
            <a:ext cx="2351405" cy="23126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 River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《Android开发入门与实战第二版》作者之一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，《NFC：Arduino、Android与PhoneGap近场通信》译者，国内首批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Android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开发，曾任职于银联，华夏幸福等知名公司，擅长项目重构，架构，以及性能优化，拥有多年的项目开发以及管理经验，原网易特邀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Android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讲师。授课风格幽默风趣，有激情，注重站在学员的角度考虑问题。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  <a:p>
            <a:pPr algn="l"/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pic>
        <p:nvPicPr>
          <p:cNvPr id="9" name="图片 8" descr="river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2340" y="1178560"/>
            <a:ext cx="2284095" cy="171196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420995" y="3131820"/>
            <a:ext cx="2351405" cy="1974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 Zee 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中南大学计算机信息专业毕业，前新浪架构师，58同城项目负责人。8年Android行业从业经验，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丰富的项目研发以及管理经验，原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网易特邀Android讲师，对架构方面有深入的研究。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授课激情有活力，能耐心帮助学员解决项目中遇到的问题。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  <a:p>
            <a:pPr algn="l"/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2290" y="1180465"/>
            <a:ext cx="1868170" cy="1718945"/>
          </a:xfrm>
          <a:prstGeom prst="rect">
            <a:avLst/>
          </a:prstGeom>
        </p:spPr>
      </p:pic>
      <p:sp>
        <p:nvSpPr>
          <p:cNvPr id="8" name="FLYING IMPRESSION FID FEIZHAO    qq:1964271550"/>
          <p:cNvSpPr txBox="1"/>
          <p:nvPr/>
        </p:nvSpPr>
        <p:spPr>
          <a:xfrm>
            <a:off x="1434465" y="6491605"/>
            <a:ext cx="9619615" cy="291465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en-US" altLang="zh-CN" sz="10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Zee</a:t>
            </a:r>
            <a:r>
              <a:rPr lang="zh-CN" altLang="en-US" sz="10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老师</a:t>
            </a:r>
            <a:r>
              <a:rPr lang="en-US" altLang="zh-CN" sz="10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10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：321163715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8" grpId="0" bldLvl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YING IMPRESSION FID FEIZHAO    qq:1964271550"/>
          <p:cNvSpPr/>
          <p:nvPr/>
        </p:nvSpPr>
        <p:spPr bwMode="auto">
          <a:xfrm>
            <a:off x="0" y="0"/>
            <a:ext cx="2289256" cy="235131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LYING IMPRESSION FID FEIZHAO    qq:1964271550"/>
          <p:cNvSpPr/>
          <p:nvPr/>
        </p:nvSpPr>
        <p:spPr bwMode="auto">
          <a:xfrm>
            <a:off x="2470201" y="0"/>
            <a:ext cx="2289256" cy="235131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LYING IMPRESSION FID FEIZHAO    qq:1964271550"/>
          <p:cNvSpPr/>
          <p:nvPr/>
        </p:nvSpPr>
        <p:spPr bwMode="auto">
          <a:xfrm>
            <a:off x="4965079" y="0"/>
            <a:ext cx="2261840" cy="235131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LYING IMPRESSION FID FEIZHAO    qq:1964271550"/>
          <p:cNvSpPr/>
          <p:nvPr/>
        </p:nvSpPr>
        <p:spPr bwMode="auto">
          <a:xfrm>
            <a:off x="7432540" y="0"/>
            <a:ext cx="2289256" cy="235131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LYING IMPRESSION FID FEIZHAO    qq:1964271550"/>
          <p:cNvSpPr/>
          <p:nvPr/>
        </p:nvSpPr>
        <p:spPr bwMode="auto">
          <a:xfrm>
            <a:off x="9902744" y="0"/>
            <a:ext cx="2289256" cy="235131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LYING IMPRESSION FID FEIZHAO    qq:1964271550"/>
          <p:cNvSpPr/>
          <p:nvPr/>
        </p:nvSpPr>
        <p:spPr bwMode="auto">
          <a:xfrm>
            <a:off x="9902743" y="6226630"/>
            <a:ext cx="2289256" cy="631370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7432539" y="6226630"/>
            <a:ext cx="2289256" cy="631370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4965078" y="6226630"/>
            <a:ext cx="2261840" cy="631370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2470200" y="6226630"/>
            <a:ext cx="2289256" cy="631370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-1" y="6226630"/>
            <a:ext cx="2289256" cy="631370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9902825" y="5870575"/>
            <a:ext cx="2096770" cy="294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用代码码出牛逼人生</a:t>
            </a:r>
            <a:endParaRPr lang="en-US" altLang="zh-CN" sz="11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FLYING IMPRESSION FID FEIZHAO    qq:196427155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7642" y="-1013629"/>
            <a:ext cx="609600" cy="609600"/>
          </a:xfrm>
          <a:prstGeom prst="rect">
            <a:avLst/>
          </a:prstGeom>
        </p:spPr>
      </p:pic>
      <p:sp>
        <p:nvSpPr>
          <p:cNvPr id="51" name="FLYING IMPRESSION FID FEIZHAO    qq:1964271550"/>
          <p:cNvSpPr txBox="1"/>
          <p:nvPr/>
        </p:nvSpPr>
        <p:spPr>
          <a:xfrm>
            <a:off x="15428" y="235168"/>
            <a:ext cx="515937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性能优化</a:t>
            </a:r>
          </a:p>
        </p:txBody>
      </p:sp>
      <p:sp>
        <p:nvSpPr>
          <p:cNvPr id="6" name="FLYING IMPRESSION FID FEIZHAO    qq:1964271550"/>
          <p:cNvSpPr txBox="1"/>
          <p:nvPr/>
        </p:nvSpPr>
        <p:spPr>
          <a:xfrm>
            <a:off x="9248775" y="4554220"/>
            <a:ext cx="2683510" cy="89154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注：当应用开发不再有技术难题，如何保证</a:t>
            </a:r>
            <a:r>
              <a:rPr lang="en-US" altLang="zh-CN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在大量用户下依然稳定，高效，无惧</a:t>
            </a:r>
            <a:r>
              <a:rPr lang="en-US" altLang="zh-CN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大数据</a:t>
            </a:r>
            <a:r>
              <a:rPr lang="en-US" altLang="zh-CN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的冲击，性能优化无疑是最大利器，更是你能一直跟随前进的脚步</a:t>
            </a:r>
            <a:r>
              <a:rPr lang="zh-CN" altLang="zh-CN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7" name="矩形 6"/>
          <p:cNvSpPr/>
          <p:nvPr/>
        </p:nvSpPr>
        <p:spPr>
          <a:xfrm>
            <a:off x="9168130" y="1369060"/>
            <a:ext cx="2844800" cy="19240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LYING IMPRESSION FID FEIZHAO    qq:1964271550"/>
          <p:cNvSpPr txBox="1"/>
          <p:nvPr/>
        </p:nvSpPr>
        <p:spPr>
          <a:xfrm>
            <a:off x="9248775" y="1527810"/>
            <a:ext cx="2683510" cy="152971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性能优化概述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UI/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启动优化    </a:t>
            </a: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：稳定性</a:t>
            </a: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：内存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电量</a:t>
            </a:r>
            <a:endParaRPr lang="zh-CN" altLang="zh-CN" sz="1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：安全性</a:t>
            </a:r>
            <a:endParaRPr lang="en-US" altLang="zh-CN" sz="1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：附加项目实战优化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5475" y="1344930"/>
            <a:ext cx="3716655" cy="403542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2130" y="1344930"/>
            <a:ext cx="4673600" cy="4035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64" grpId="0"/>
      <p:bldP spid="51" grpId="0"/>
      <p:bldP spid="6" grpId="0" bldLvl="0" animBg="1"/>
      <p:bldP spid="18" grpId="0" bldLvl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YING IMPRESSION FID FEIZHAO    qq:1964271550"/>
          <p:cNvSpPr/>
          <p:nvPr/>
        </p:nvSpPr>
        <p:spPr bwMode="auto">
          <a:xfrm>
            <a:off x="0" y="0"/>
            <a:ext cx="2289256" cy="235131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LYING IMPRESSION FID FEIZHAO    qq:1964271550"/>
          <p:cNvSpPr/>
          <p:nvPr/>
        </p:nvSpPr>
        <p:spPr bwMode="auto">
          <a:xfrm>
            <a:off x="2470201" y="0"/>
            <a:ext cx="2289256" cy="235131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LYING IMPRESSION FID FEIZHAO    qq:1964271550"/>
          <p:cNvSpPr/>
          <p:nvPr/>
        </p:nvSpPr>
        <p:spPr bwMode="auto">
          <a:xfrm>
            <a:off x="4965079" y="0"/>
            <a:ext cx="2261840" cy="235131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LYING IMPRESSION FID FEIZHAO    qq:1964271550"/>
          <p:cNvSpPr/>
          <p:nvPr/>
        </p:nvSpPr>
        <p:spPr bwMode="auto">
          <a:xfrm>
            <a:off x="7432540" y="0"/>
            <a:ext cx="2289256" cy="235131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LYING IMPRESSION FID FEIZHAO    qq:1964271550"/>
          <p:cNvSpPr/>
          <p:nvPr/>
        </p:nvSpPr>
        <p:spPr bwMode="auto">
          <a:xfrm>
            <a:off x="9902744" y="0"/>
            <a:ext cx="2289256" cy="235131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LYING IMPRESSION FID FEIZHAO    qq:1964271550"/>
          <p:cNvSpPr/>
          <p:nvPr/>
        </p:nvSpPr>
        <p:spPr bwMode="auto">
          <a:xfrm>
            <a:off x="9902743" y="6226630"/>
            <a:ext cx="2289256" cy="631370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7432539" y="6226630"/>
            <a:ext cx="2289256" cy="631370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4965078" y="6226630"/>
            <a:ext cx="2261840" cy="631370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2470200" y="6226630"/>
            <a:ext cx="2289256" cy="631370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-1" y="6226630"/>
            <a:ext cx="2289256" cy="631370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9902825" y="5870575"/>
            <a:ext cx="2096770" cy="294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用代码码出牛逼人生</a:t>
            </a:r>
            <a:endParaRPr lang="en-US" altLang="zh-CN" sz="11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FLYING IMPRESSION FID FEIZHAO    qq:1964271550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7642" y="-1013629"/>
            <a:ext cx="609600" cy="609600"/>
          </a:xfrm>
          <a:prstGeom prst="rect">
            <a:avLst/>
          </a:prstGeom>
        </p:spPr>
      </p:pic>
      <p:sp>
        <p:nvSpPr>
          <p:cNvPr id="51" name="FLYING IMPRESSION FID FEIZHAO    qq:1964271550"/>
          <p:cNvSpPr txBox="1"/>
          <p:nvPr/>
        </p:nvSpPr>
        <p:spPr>
          <a:xfrm>
            <a:off x="15428" y="235168"/>
            <a:ext cx="394017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其他</a:t>
            </a:r>
          </a:p>
        </p:txBody>
      </p:sp>
      <p:sp>
        <p:nvSpPr>
          <p:cNvPr id="6" name="FLYING IMPRESSION FID FEIZHAO    qq:1964271550"/>
          <p:cNvSpPr txBox="1"/>
          <p:nvPr/>
        </p:nvSpPr>
        <p:spPr>
          <a:xfrm>
            <a:off x="9248775" y="4735830"/>
            <a:ext cx="2683510" cy="69151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注：当</a:t>
            </a:r>
            <a:r>
              <a:rPr lang="en-US" altLang="zh-CN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所有技术难题不再是问题，如何自动化编译打包，混合式开发，小程序等新技术也需要有所涉猎</a:t>
            </a:r>
            <a:r>
              <a:rPr lang="zh-CN" altLang="zh-CN" sz="100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</p:txBody>
      </p:sp>
      <p:sp>
        <p:nvSpPr>
          <p:cNvPr id="7" name="矩形 6"/>
          <p:cNvSpPr/>
          <p:nvPr/>
        </p:nvSpPr>
        <p:spPr>
          <a:xfrm>
            <a:off x="9168130" y="1369060"/>
            <a:ext cx="2844800" cy="170942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FLYING IMPRESSION FID FEIZHAO    qq:1964271550"/>
          <p:cNvSpPr txBox="1"/>
          <p:nvPr/>
        </p:nvSpPr>
        <p:spPr>
          <a:xfrm>
            <a:off x="9248775" y="1527810"/>
            <a:ext cx="2683510" cy="12903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其他概述</a:t>
            </a:r>
            <a:endParaRPr lang="en-US" sz="1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Gradle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Flutter</a:t>
            </a:r>
            <a:endParaRPr lang="zh-CN" altLang="en-US" sz="1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：小程序</a:t>
            </a:r>
            <a:endParaRPr lang="zh-CN" altLang="zh-CN" sz="1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12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项目实战</a:t>
            </a:r>
            <a:endParaRPr lang="zh-CN" altLang="zh-CN" sz="12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5150" y="1369060"/>
            <a:ext cx="4194175" cy="39757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59325" y="1369060"/>
            <a:ext cx="4007485" cy="39763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bldLvl="0" animBg="1"/>
      <p:bldP spid="9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64" grpId="0"/>
      <p:bldP spid="51" grpId="0"/>
      <p:bldP spid="6" grpId="0" bldLvl="0" animBg="1"/>
      <p:bldP spid="18" grpId="0" bldLvl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LYING IMPRESSION FID FEIZHAO    qq:1964271550"/>
          <p:cNvSpPr txBox="1"/>
          <p:nvPr/>
        </p:nvSpPr>
        <p:spPr>
          <a:xfrm>
            <a:off x="7827949" y="1784531"/>
            <a:ext cx="109854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33C3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Toppro</a:t>
            </a:r>
          </a:p>
        </p:txBody>
      </p:sp>
      <p:sp>
        <p:nvSpPr>
          <p:cNvPr id="42" name="FLYING IMPRESSION FID FEIZHAO    qq:1964271550"/>
          <p:cNvSpPr txBox="1"/>
          <p:nvPr/>
        </p:nvSpPr>
        <p:spPr>
          <a:xfrm>
            <a:off x="7827949" y="2136083"/>
            <a:ext cx="279138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不再仅限于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死工资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，技术价值最大化。</a:t>
            </a:r>
          </a:p>
        </p:txBody>
      </p:sp>
      <p:sp>
        <p:nvSpPr>
          <p:cNvPr id="43" name="FLYING IMPRESSION FID FEIZHAO    qq:1964271550"/>
          <p:cNvSpPr txBox="1"/>
          <p:nvPr/>
        </p:nvSpPr>
        <p:spPr>
          <a:xfrm>
            <a:off x="7827949" y="4325695"/>
            <a:ext cx="109854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5k</a:t>
            </a:r>
            <a:r>
              <a:rPr lang="zh-CN" altLang="en-US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</a:p>
        </p:txBody>
      </p:sp>
      <p:sp>
        <p:nvSpPr>
          <p:cNvPr id="44" name="FLYING IMPRESSION FID FEIZHAO    qq:1964271550"/>
          <p:cNvSpPr txBox="1"/>
          <p:nvPr/>
        </p:nvSpPr>
        <p:spPr>
          <a:xfrm>
            <a:off x="7827949" y="4695027"/>
            <a:ext cx="279138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1-3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年工作经验的人学习完本课程未涨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5k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，全额退费。</a:t>
            </a:r>
          </a:p>
        </p:txBody>
      </p:sp>
      <p:sp>
        <p:nvSpPr>
          <p:cNvPr id="45" name="FLYING IMPRESSION FID FEIZHAO    qq:1964271550"/>
          <p:cNvSpPr txBox="1"/>
          <p:nvPr/>
        </p:nvSpPr>
        <p:spPr>
          <a:xfrm>
            <a:off x="2602865" y="1784350"/>
            <a:ext cx="1788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</a:p>
        </p:txBody>
      </p:sp>
      <p:sp>
        <p:nvSpPr>
          <p:cNvPr id="46" name="FLYING IMPRESSION FID FEIZHAO    qq:1964271550"/>
          <p:cNvSpPr txBox="1"/>
          <p:nvPr/>
        </p:nvSpPr>
        <p:spPr>
          <a:xfrm>
            <a:off x="1572663" y="2153863"/>
            <a:ext cx="2818396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凡是基于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平台的应用开发都不再有技术壁垒。</a:t>
            </a:r>
          </a:p>
        </p:txBody>
      </p:sp>
      <p:sp>
        <p:nvSpPr>
          <p:cNvPr id="47" name="FLYING IMPRESSION FID FEIZHAO    qq:1964271550"/>
          <p:cNvSpPr txBox="1"/>
          <p:nvPr/>
        </p:nvSpPr>
        <p:spPr>
          <a:xfrm>
            <a:off x="3292518" y="4325695"/>
            <a:ext cx="109854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dirty="0">
                <a:solidFill>
                  <a:srgbClr val="FCB0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人脉</a:t>
            </a:r>
          </a:p>
        </p:txBody>
      </p:sp>
      <p:sp>
        <p:nvSpPr>
          <p:cNvPr id="48" name="FLYING IMPRESSION FID FEIZHAO    qq:1964271550"/>
          <p:cNvSpPr txBox="1"/>
          <p:nvPr/>
        </p:nvSpPr>
        <p:spPr>
          <a:xfrm>
            <a:off x="1572663" y="4695027"/>
            <a:ext cx="2818396" cy="92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不管是公司还是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Toppro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都有机会，能力接触到更高端的圈子，增加新的机遇。</a:t>
            </a:r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rot="2700000">
            <a:off x="4512807" y="2273804"/>
            <a:ext cx="1825625" cy="1462088"/>
          </a:xfrm>
          <a:prstGeom prst="roundRect">
            <a:avLst/>
          </a:prstGeom>
          <a:solidFill>
            <a:srgbClr val="EB5F5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2" name="FLYING IMPRESSION FID FEIZHAO    qq:1964271550"/>
          <p:cNvSpPr/>
          <p:nvPr/>
        </p:nvSpPr>
        <p:spPr bwMode="auto">
          <a:xfrm rot="2700000">
            <a:off x="6056440" y="2091473"/>
            <a:ext cx="1460500" cy="1825625"/>
          </a:xfrm>
          <a:prstGeom prst="roundRect">
            <a:avLst/>
          </a:prstGeom>
          <a:solidFill>
            <a:srgbClr val="33C3AB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3" name="FLYING IMPRESSION FID FEIZHAO    qq:1964271550"/>
          <p:cNvSpPr/>
          <p:nvPr/>
        </p:nvSpPr>
        <p:spPr bwMode="auto">
          <a:xfrm rot="2700000">
            <a:off x="5873316" y="3634312"/>
            <a:ext cx="1825625" cy="1462088"/>
          </a:xfrm>
          <a:prstGeom prst="roundRect">
            <a:avLst/>
          </a:prstGeom>
          <a:solidFill>
            <a:srgbClr val="36455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4" name="FLYING IMPRESSION FID FEIZHAO    qq:1964271550"/>
          <p:cNvSpPr/>
          <p:nvPr/>
        </p:nvSpPr>
        <p:spPr bwMode="auto">
          <a:xfrm rot="2700000">
            <a:off x="4671104" y="3476808"/>
            <a:ext cx="1460500" cy="1825625"/>
          </a:xfrm>
          <a:prstGeom prst="roundRect">
            <a:avLst/>
          </a:prstGeom>
          <a:solidFill>
            <a:srgbClr val="FCB03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8" name="FLYING IMPRESSION FID FEIZHAO    qq:1964271550"/>
          <p:cNvSpPr txBox="1"/>
          <p:nvPr/>
        </p:nvSpPr>
        <p:spPr>
          <a:xfrm>
            <a:off x="6324526" y="2677356"/>
            <a:ext cx="109854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Toppro</a:t>
            </a:r>
          </a:p>
        </p:txBody>
      </p:sp>
      <p:sp>
        <p:nvSpPr>
          <p:cNvPr id="60" name="FLYING IMPRESSION FID FEIZHAO    qq:1964271550"/>
          <p:cNvSpPr/>
          <p:nvPr/>
        </p:nvSpPr>
        <p:spPr>
          <a:xfrm>
            <a:off x="4794263" y="3318740"/>
            <a:ext cx="1372328" cy="779062"/>
          </a:xfrm>
          <a:custGeom>
            <a:avLst/>
            <a:gdLst>
              <a:gd name="connsiteX0" fmla="*/ 0 w 1624676"/>
              <a:gd name="connsiteY0" fmla="*/ 0 h 711399"/>
              <a:gd name="connsiteX1" fmla="*/ 1624676 w 1624676"/>
              <a:gd name="connsiteY1" fmla="*/ 0 h 711399"/>
              <a:gd name="connsiteX2" fmla="*/ 984649 w 1624676"/>
              <a:gd name="connsiteY2" fmla="*/ 640026 h 711399"/>
              <a:gd name="connsiteX3" fmla="*/ 640025 w 1624676"/>
              <a:gd name="connsiteY3" fmla="*/ 640026 h 711399"/>
              <a:gd name="connsiteX4" fmla="*/ 0 w 1624676"/>
              <a:gd name="connsiteY4" fmla="*/ 0 h 711399"/>
              <a:gd name="connsiteX0-1" fmla="*/ 0 w 1624676"/>
              <a:gd name="connsiteY0-2" fmla="*/ 67663 h 779062"/>
              <a:gd name="connsiteX1-3" fmla="*/ 778439 w 1624676"/>
              <a:gd name="connsiteY1-4" fmla="*/ 0 h 779062"/>
              <a:gd name="connsiteX2-5" fmla="*/ 1624676 w 1624676"/>
              <a:gd name="connsiteY2-6" fmla="*/ 67663 h 779062"/>
              <a:gd name="connsiteX3-7" fmla="*/ 984649 w 1624676"/>
              <a:gd name="connsiteY3-8" fmla="*/ 707689 h 779062"/>
              <a:gd name="connsiteX4-9" fmla="*/ 640025 w 1624676"/>
              <a:gd name="connsiteY4-10" fmla="*/ 707689 h 779062"/>
              <a:gd name="connsiteX5" fmla="*/ 0 w 1624676"/>
              <a:gd name="connsiteY5" fmla="*/ 67663 h 779062"/>
              <a:gd name="connsiteX0-11" fmla="*/ 0 w 1624676"/>
              <a:gd name="connsiteY0-12" fmla="*/ 67663 h 779062"/>
              <a:gd name="connsiteX1-13" fmla="*/ 778439 w 1624676"/>
              <a:gd name="connsiteY1-14" fmla="*/ 0 h 779062"/>
              <a:gd name="connsiteX2-15" fmla="*/ 1624676 w 1624676"/>
              <a:gd name="connsiteY2-16" fmla="*/ 67663 h 779062"/>
              <a:gd name="connsiteX3-17" fmla="*/ 1372328 w 1624676"/>
              <a:gd name="connsiteY3-18" fmla="*/ 311085 h 779062"/>
              <a:gd name="connsiteX4-19" fmla="*/ 984649 w 1624676"/>
              <a:gd name="connsiteY4-20" fmla="*/ 707689 h 779062"/>
              <a:gd name="connsiteX5-21" fmla="*/ 640025 w 1624676"/>
              <a:gd name="connsiteY5-22" fmla="*/ 707689 h 779062"/>
              <a:gd name="connsiteX6" fmla="*/ 0 w 1624676"/>
              <a:gd name="connsiteY6" fmla="*/ 67663 h 779062"/>
              <a:gd name="connsiteX0-23" fmla="*/ 0 w 1624676"/>
              <a:gd name="connsiteY0-24" fmla="*/ 67663 h 779062"/>
              <a:gd name="connsiteX1-25" fmla="*/ 778439 w 1624676"/>
              <a:gd name="connsiteY1-26" fmla="*/ 0 h 779062"/>
              <a:gd name="connsiteX2-27" fmla="*/ 1624676 w 1624676"/>
              <a:gd name="connsiteY2-28" fmla="*/ 67663 h 779062"/>
              <a:gd name="connsiteX3-29" fmla="*/ 1372328 w 1624676"/>
              <a:gd name="connsiteY3-30" fmla="*/ 311085 h 779062"/>
              <a:gd name="connsiteX4-31" fmla="*/ 984649 w 1624676"/>
              <a:gd name="connsiteY4-32" fmla="*/ 707689 h 779062"/>
              <a:gd name="connsiteX5-33" fmla="*/ 640025 w 1624676"/>
              <a:gd name="connsiteY5-34" fmla="*/ 707689 h 779062"/>
              <a:gd name="connsiteX6-35" fmla="*/ 0 w 1624676"/>
              <a:gd name="connsiteY6-36" fmla="*/ 67663 h 779062"/>
              <a:gd name="connsiteX0-37" fmla="*/ 0 w 1372328"/>
              <a:gd name="connsiteY0-38" fmla="*/ 67663 h 779062"/>
              <a:gd name="connsiteX1-39" fmla="*/ 778439 w 1372328"/>
              <a:gd name="connsiteY1-40" fmla="*/ 0 h 779062"/>
              <a:gd name="connsiteX2-41" fmla="*/ 1115629 w 1372328"/>
              <a:gd name="connsiteY2-42" fmla="*/ 114797 h 779062"/>
              <a:gd name="connsiteX3-43" fmla="*/ 1372328 w 1372328"/>
              <a:gd name="connsiteY3-44" fmla="*/ 311085 h 779062"/>
              <a:gd name="connsiteX4-45" fmla="*/ 984649 w 1372328"/>
              <a:gd name="connsiteY4-46" fmla="*/ 707689 h 779062"/>
              <a:gd name="connsiteX5-47" fmla="*/ 640025 w 1372328"/>
              <a:gd name="connsiteY5-48" fmla="*/ 707689 h 779062"/>
              <a:gd name="connsiteX6-49" fmla="*/ 0 w 1372328"/>
              <a:gd name="connsiteY6-50" fmla="*/ 67663 h 7790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</a:cxnLst>
            <a:rect l="l" t="t" r="r" b="b"/>
            <a:pathLst>
              <a:path w="1372328" h="779062">
                <a:moveTo>
                  <a:pt x="0" y="67663"/>
                </a:moveTo>
                <a:cubicBezTo>
                  <a:pt x="272049" y="67105"/>
                  <a:pt x="506390" y="558"/>
                  <a:pt x="778439" y="0"/>
                </a:cubicBezTo>
                <a:lnTo>
                  <a:pt x="1115629" y="114797"/>
                </a:lnTo>
                <a:cubicBezTo>
                  <a:pt x="1031513" y="195938"/>
                  <a:pt x="1098226" y="220517"/>
                  <a:pt x="1372328" y="311085"/>
                </a:cubicBezTo>
                <a:lnTo>
                  <a:pt x="984649" y="707689"/>
                </a:lnTo>
                <a:cubicBezTo>
                  <a:pt x="889484" y="802854"/>
                  <a:pt x="735191" y="802854"/>
                  <a:pt x="640025" y="707689"/>
                </a:cubicBezTo>
                <a:lnTo>
                  <a:pt x="0" y="67663"/>
                </a:lnTo>
                <a:close/>
              </a:path>
            </a:pathLst>
          </a:custGeom>
          <a:solidFill>
            <a:srgbClr val="EB5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FLYING IMPRESSION FID FEIZHAO    qq:1964271550"/>
          <p:cNvSpPr/>
          <p:nvPr/>
        </p:nvSpPr>
        <p:spPr bwMode="auto">
          <a:xfrm>
            <a:off x="12003248" y="0"/>
            <a:ext cx="188752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>
            <a:off x="12003248" y="1392341"/>
            <a:ext cx="188752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LYING IMPRESSION FID FEIZHAO    qq:1964271550"/>
          <p:cNvSpPr/>
          <p:nvPr/>
        </p:nvSpPr>
        <p:spPr bwMode="auto">
          <a:xfrm>
            <a:off x="12003248" y="2786603"/>
            <a:ext cx="188752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9" name="FLYING IMPRESSION FID FEIZHAO    qq:1964271550"/>
          <p:cNvSpPr/>
          <p:nvPr/>
        </p:nvSpPr>
        <p:spPr bwMode="auto">
          <a:xfrm>
            <a:off x="12003248" y="4180864"/>
            <a:ext cx="188752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1" name="FLYING IMPRESSION FID FEIZHAO    qq:1964271550"/>
          <p:cNvSpPr/>
          <p:nvPr/>
        </p:nvSpPr>
        <p:spPr bwMode="auto">
          <a:xfrm>
            <a:off x="12003248" y="5575125"/>
            <a:ext cx="188752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" name="FLYING IMPRESSION FID FEIZHAO    qq:1964271550"/>
          <p:cNvSpPr/>
          <p:nvPr/>
        </p:nvSpPr>
        <p:spPr bwMode="auto">
          <a:xfrm flipV="1">
            <a:off x="0" y="5573204"/>
            <a:ext cx="188752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3" name="FLYING IMPRESSION FID FEIZHAO    qq:1964271550"/>
          <p:cNvSpPr/>
          <p:nvPr/>
        </p:nvSpPr>
        <p:spPr bwMode="auto">
          <a:xfrm flipV="1">
            <a:off x="0" y="4180863"/>
            <a:ext cx="188752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4" name="FLYING IMPRESSION FID FEIZHAO    qq:1964271550"/>
          <p:cNvSpPr/>
          <p:nvPr/>
        </p:nvSpPr>
        <p:spPr bwMode="auto">
          <a:xfrm flipV="1">
            <a:off x="0" y="2786601"/>
            <a:ext cx="188752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5" name="FLYING IMPRESSION FID FEIZHAO    qq:1964271550"/>
          <p:cNvSpPr/>
          <p:nvPr/>
        </p:nvSpPr>
        <p:spPr bwMode="auto">
          <a:xfrm flipV="1">
            <a:off x="0" y="1392340"/>
            <a:ext cx="188752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6" name="FLYING IMPRESSION FID FEIZHAO    qq:1964271550"/>
          <p:cNvSpPr/>
          <p:nvPr/>
        </p:nvSpPr>
        <p:spPr bwMode="auto">
          <a:xfrm flipV="1">
            <a:off x="0" y="0"/>
            <a:ext cx="188752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FLYING IMPRESSION FID FEIZHAO    qq:1964271550"/>
          <p:cNvSpPr txBox="1"/>
          <p:nvPr/>
        </p:nvSpPr>
        <p:spPr>
          <a:xfrm>
            <a:off x="6506771" y="4262316"/>
            <a:ext cx="109854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5k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</a:p>
        </p:txBody>
      </p:sp>
      <p:sp>
        <p:nvSpPr>
          <p:cNvPr id="5" name="FLYING IMPRESSION FID FEIZHAO    qq:1964271550"/>
          <p:cNvSpPr txBox="1"/>
          <p:nvPr/>
        </p:nvSpPr>
        <p:spPr>
          <a:xfrm>
            <a:off x="4685591" y="2669101"/>
            <a:ext cx="109854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</a:p>
        </p:txBody>
      </p:sp>
      <p:sp>
        <p:nvSpPr>
          <p:cNvPr id="6" name="FLYING IMPRESSION FID FEIZHAO    qq:1964271550"/>
          <p:cNvSpPr txBox="1"/>
          <p:nvPr/>
        </p:nvSpPr>
        <p:spPr>
          <a:xfrm>
            <a:off x="4769411" y="4270571"/>
            <a:ext cx="1098541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人脉</a:t>
            </a:r>
          </a:p>
        </p:txBody>
      </p:sp>
      <p:sp>
        <p:nvSpPr>
          <p:cNvPr id="7" name="FLYING IMPRESSION FID FEIZHAO    qq:1964271550"/>
          <p:cNvSpPr txBox="1"/>
          <p:nvPr/>
        </p:nvSpPr>
        <p:spPr>
          <a:xfrm>
            <a:off x="188783" y="218"/>
            <a:ext cx="26212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良性循环</a:t>
            </a:r>
          </a:p>
        </p:txBody>
      </p:sp>
      <p:sp>
        <p:nvSpPr>
          <p:cNvPr id="8" name="FLYING IMPRESSION FID FEIZHAO    qq:1964271550"/>
          <p:cNvSpPr txBox="1"/>
          <p:nvPr/>
        </p:nvSpPr>
        <p:spPr>
          <a:xfrm>
            <a:off x="265430" y="6449060"/>
            <a:ext cx="9619615" cy="291465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学完本高级课程未加薪</a:t>
            </a:r>
            <a:r>
              <a:rPr lang="en-US" altLang="zh-CN" sz="10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5k</a:t>
            </a:r>
            <a:r>
              <a:rPr lang="zh-CN" altLang="en-US" sz="10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，全额退费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 bldLvl="0" animBg="1"/>
      <p:bldP spid="52" grpId="0" bldLvl="0" animBg="1"/>
      <p:bldP spid="53" grpId="0" bldLvl="0" animBg="1"/>
      <p:bldP spid="54" grpId="0" bldLvl="0" animBg="1"/>
      <p:bldP spid="58" grpId="0"/>
      <p:bldP spid="60" grpId="0" bldLvl="0" animBg="1"/>
      <p:bldP spid="4" grpId="0"/>
      <p:bldP spid="5" grpId="0"/>
      <p:bldP spid="6" grpId="0"/>
      <p:bldP spid="7" grpId="0"/>
      <p:bldP spid="8" grpId="0" bldLvl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LYING IMPRESSION FID FEIZHAO    qq:1964271550"/>
          <p:cNvSpPr/>
          <p:nvPr/>
        </p:nvSpPr>
        <p:spPr>
          <a:xfrm>
            <a:off x="-999209" y="516262"/>
            <a:ext cx="6506695" cy="6506695"/>
          </a:xfrm>
          <a:prstGeom prst="blockArc">
            <a:avLst>
              <a:gd name="adj1" fmla="val 18900000"/>
              <a:gd name="adj2" fmla="val 2700000"/>
              <a:gd name="adj3" fmla="val 393"/>
            </a:avLst>
          </a:prstGeom>
          <a:ln w="38100">
            <a:solidFill>
              <a:srgbClr val="364555"/>
            </a:solidFill>
          </a:ln>
        </p:spPr>
        <p:style>
          <a:lnRef idx="2">
            <a:scrgbClr r="0" g="0" b="0"/>
          </a:lnRef>
          <a:fillRef idx="0">
            <a:schemeClr val="accent3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" name="FLYING IMPRESSION FID FEIZHAO    qq:1964271550"/>
          <p:cNvGrpSpPr/>
          <p:nvPr/>
        </p:nvGrpSpPr>
        <p:grpSpPr>
          <a:xfrm>
            <a:off x="4486374" y="1194744"/>
            <a:ext cx="5598583" cy="1021112"/>
            <a:chOff x="4527649" y="1472239"/>
            <a:chExt cx="5598583" cy="1021112"/>
          </a:xfrm>
        </p:grpSpPr>
        <p:sp>
          <p:nvSpPr>
            <p:cNvPr id="16" name="FLYING IMPRESSION FID FEIZHAO    qq:1964271550"/>
            <p:cNvSpPr/>
            <p:nvPr/>
          </p:nvSpPr>
          <p:spPr>
            <a:xfrm>
              <a:off x="5242970" y="1574334"/>
              <a:ext cx="4883262" cy="816889"/>
            </a:xfrm>
            <a:prstGeom prst="homePlate">
              <a:avLst/>
            </a:prstGeom>
            <a:gradFill>
              <a:gsLst>
                <a:gs pos="0">
                  <a:srgbClr val="FE4444"/>
                </a:gs>
                <a:gs pos="100000">
                  <a:srgbClr val="832B2B"/>
                </a:gs>
              </a:gsLst>
              <a:lin scaled="0"/>
            </a:gra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LYING IMPRESSION FID FEIZHAO    qq:1964271550"/>
            <p:cNvSpPr/>
            <p:nvPr/>
          </p:nvSpPr>
          <p:spPr>
            <a:xfrm>
              <a:off x="4527649" y="1472239"/>
              <a:ext cx="1021112" cy="1021112"/>
            </a:xfrm>
            <a:prstGeom prst="ellipse">
              <a:avLst/>
            </a:prstGeom>
            <a:solidFill>
              <a:srgbClr val="ECEFF1"/>
            </a:solidFill>
            <a:ln w="57150">
              <a:solidFill>
                <a:srgbClr val="EB5F56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FLYING IMPRESSION FID FEIZHAO    qq:1964271550"/>
            <p:cNvSpPr txBox="1"/>
            <p:nvPr/>
          </p:nvSpPr>
          <p:spPr>
            <a:xfrm>
              <a:off x="4661187" y="1621782"/>
              <a:ext cx="754036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rgbClr val="EB5F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28" name="FLYING IMPRESSION FID FEIZHAO    qq:1964271550"/>
            <p:cNvSpPr txBox="1"/>
            <p:nvPr/>
          </p:nvSpPr>
          <p:spPr>
            <a:xfrm>
              <a:off x="5722509" y="1598750"/>
              <a:ext cx="3792293" cy="690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Android</a:t>
              </a:r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高级</a:t>
              </a:r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学习周期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1.5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</a:p>
          </p:txBody>
        </p:sp>
      </p:grpSp>
      <p:grpSp>
        <p:nvGrpSpPr>
          <p:cNvPr id="3" name="FLYING IMPRESSION FID FEIZHAO    qq:1964271550"/>
          <p:cNvGrpSpPr/>
          <p:nvPr/>
        </p:nvGrpSpPr>
        <p:grpSpPr>
          <a:xfrm>
            <a:off x="4958928" y="2552951"/>
            <a:ext cx="5598583" cy="1021112"/>
            <a:chOff x="4990678" y="3085716"/>
            <a:chExt cx="5598583" cy="1021112"/>
          </a:xfrm>
        </p:grpSpPr>
        <p:sp>
          <p:nvSpPr>
            <p:cNvPr id="18" name="FLYING IMPRESSION FID FEIZHAO    qq:1964271550"/>
            <p:cNvSpPr/>
            <p:nvPr/>
          </p:nvSpPr>
          <p:spPr>
            <a:xfrm>
              <a:off x="5705999" y="3187811"/>
              <a:ext cx="4883262" cy="816889"/>
            </a:xfrm>
            <a:prstGeom prst="homePlate">
              <a:avLst/>
            </a:prstGeom>
            <a:gradFill>
              <a:gsLst>
                <a:gs pos="0">
                  <a:srgbClr val="007BD3"/>
                </a:gs>
                <a:gs pos="100000">
                  <a:srgbClr val="034373"/>
                </a:gs>
              </a:gsLst>
              <a:lin scaled="0"/>
            </a:gra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LYING IMPRESSION FID FEIZHAO    qq:1964271550"/>
            <p:cNvSpPr/>
            <p:nvPr/>
          </p:nvSpPr>
          <p:spPr>
            <a:xfrm>
              <a:off x="4990678" y="3085716"/>
              <a:ext cx="1021112" cy="1021112"/>
            </a:xfrm>
            <a:prstGeom prst="ellipse">
              <a:avLst/>
            </a:prstGeom>
            <a:solidFill>
              <a:srgbClr val="ECEFF1"/>
            </a:solidFill>
            <a:ln w="57150">
              <a:solidFill>
                <a:srgbClr val="0070C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FLYING IMPRESSION FID FEIZHAO    qq:1964271550"/>
            <p:cNvSpPr txBox="1"/>
            <p:nvPr/>
          </p:nvSpPr>
          <p:spPr>
            <a:xfrm>
              <a:off x="5124216" y="3235259"/>
              <a:ext cx="754036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</p:grpSp>
      <p:grpSp>
        <p:nvGrpSpPr>
          <p:cNvPr id="4" name="FLYING IMPRESSION FID FEIZHAO    qq:1964271550"/>
          <p:cNvGrpSpPr/>
          <p:nvPr/>
        </p:nvGrpSpPr>
        <p:grpSpPr>
          <a:xfrm>
            <a:off x="4890869" y="4001328"/>
            <a:ext cx="5598583" cy="1021112"/>
            <a:chOff x="4527649" y="4699193"/>
            <a:chExt cx="5598583" cy="1021112"/>
          </a:xfrm>
        </p:grpSpPr>
        <p:sp>
          <p:nvSpPr>
            <p:cNvPr id="25" name="FLYING IMPRESSION FID FEIZHAO    qq:1964271550"/>
            <p:cNvSpPr/>
            <p:nvPr/>
          </p:nvSpPr>
          <p:spPr>
            <a:xfrm>
              <a:off x="5242970" y="4801288"/>
              <a:ext cx="4883262" cy="816889"/>
            </a:xfrm>
            <a:prstGeom prst="homePlate">
              <a:avLst/>
            </a:prstGeom>
            <a:gradFill>
              <a:gsLst>
                <a:gs pos="0">
                  <a:srgbClr val="FECF40"/>
                </a:gs>
                <a:gs pos="100000">
                  <a:srgbClr val="846C21"/>
                </a:gs>
              </a:gsLst>
              <a:lin scaled="0"/>
            </a:gra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FLYING IMPRESSION FID FEIZHAO    qq:1964271550"/>
            <p:cNvSpPr/>
            <p:nvPr/>
          </p:nvSpPr>
          <p:spPr>
            <a:xfrm>
              <a:off x="4527649" y="4699193"/>
              <a:ext cx="1021112" cy="1021112"/>
            </a:xfrm>
            <a:prstGeom prst="ellipse">
              <a:avLst/>
            </a:prstGeom>
            <a:solidFill>
              <a:srgbClr val="ECEFF1"/>
            </a:solidFill>
            <a:ln w="57150">
              <a:solidFill>
                <a:srgbClr val="FCB03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FLYING IMPRESSION FID FEIZHAO    qq:1964271550"/>
            <p:cNvSpPr txBox="1"/>
            <p:nvPr/>
          </p:nvSpPr>
          <p:spPr>
            <a:xfrm>
              <a:off x="4661912" y="4825011"/>
              <a:ext cx="754036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rgbClr val="FCB03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</p:txBody>
        </p:sp>
      </p:grpSp>
      <p:sp>
        <p:nvSpPr>
          <p:cNvPr id="41" name="FLYING IMPRESSION FID FEIZHAO    qq:1964271550"/>
          <p:cNvSpPr txBox="1"/>
          <p:nvPr/>
        </p:nvSpPr>
        <p:spPr>
          <a:xfrm>
            <a:off x="643255" y="3462020"/>
            <a:ext cx="40112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zh-CN" sz="3600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r>
              <a:rPr lang="zh-CN" altLang="en-US" sz="3600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周期</a:t>
            </a:r>
          </a:p>
        </p:txBody>
      </p:sp>
      <p:sp>
        <p:nvSpPr>
          <p:cNvPr id="42" name="FLYING IMPRESSION FID FEIZHAO    qq:1964271550"/>
          <p:cNvSpPr/>
          <p:nvPr/>
        </p:nvSpPr>
        <p:spPr bwMode="auto">
          <a:xfrm>
            <a:off x="12003248" y="0"/>
            <a:ext cx="188752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>
            <a:off x="12003248" y="1392341"/>
            <a:ext cx="188752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>
            <a:off x="12003248" y="2786603"/>
            <a:ext cx="188752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>
            <a:off x="12003248" y="4180864"/>
            <a:ext cx="188752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>
            <a:off x="12003248" y="5575125"/>
            <a:ext cx="188752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0" y="5573204"/>
            <a:ext cx="188752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0" y="4180863"/>
            <a:ext cx="188752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0" y="2786601"/>
            <a:ext cx="188752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0" y="1392340"/>
            <a:ext cx="188752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LYING IMPRESSION FID FEIZHAO    qq:1964271550"/>
          <p:cNvSpPr/>
          <p:nvPr/>
        </p:nvSpPr>
        <p:spPr bwMode="auto">
          <a:xfrm flipV="1">
            <a:off x="0" y="0"/>
            <a:ext cx="188752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FLYING IMPRESSION FID FEIZHAO    qq:1964271550"/>
          <p:cNvSpPr txBox="1"/>
          <p:nvPr/>
        </p:nvSpPr>
        <p:spPr>
          <a:xfrm>
            <a:off x="6194949" y="2699840"/>
            <a:ext cx="3792293" cy="690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高级架构</a:t>
            </a: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学习周期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8" name="FLYING IMPRESSION FID FEIZHAO    qq:1964271550"/>
          <p:cNvSpPr txBox="1"/>
          <p:nvPr/>
        </p:nvSpPr>
        <p:spPr>
          <a:xfrm>
            <a:off x="6102239" y="4157800"/>
            <a:ext cx="3792293" cy="690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 NDK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学习周期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grpSp>
        <p:nvGrpSpPr>
          <p:cNvPr id="9" name="FLYING IMPRESSION FID FEIZHAO    qq:1964271550"/>
          <p:cNvGrpSpPr/>
          <p:nvPr/>
        </p:nvGrpSpPr>
        <p:grpSpPr>
          <a:xfrm>
            <a:off x="4424144" y="5363403"/>
            <a:ext cx="5535083" cy="1021112"/>
            <a:chOff x="4591149" y="4699193"/>
            <a:chExt cx="5535083" cy="1021112"/>
          </a:xfrm>
        </p:grpSpPr>
        <p:sp>
          <p:nvSpPr>
            <p:cNvPr id="10" name="FLYING IMPRESSION FID FEIZHAO    qq:1964271550"/>
            <p:cNvSpPr/>
            <p:nvPr/>
          </p:nvSpPr>
          <p:spPr>
            <a:xfrm>
              <a:off x="5242970" y="4801288"/>
              <a:ext cx="4883262" cy="816889"/>
            </a:xfrm>
            <a:prstGeom prst="homePlate">
              <a:avLst/>
            </a:prstGeom>
            <a:gradFill>
              <a:gsLst>
                <a:gs pos="0">
                  <a:srgbClr val="14CD68"/>
                </a:gs>
                <a:gs pos="100000">
                  <a:srgbClr val="0B6E38"/>
                </a:gs>
              </a:gsLst>
              <a:lin scaled="0"/>
            </a:gra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FLYING IMPRESSION FID FEIZHAO    qq:1964271550"/>
            <p:cNvSpPr/>
            <p:nvPr/>
          </p:nvSpPr>
          <p:spPr>
            <a:xfrm>
              <a:off x="4591149" y="4699193"/>
              <a:ext cx="1021112" cy="1021112"/>
            </a:xfrm>
            <a:prstGeom prst="ellipse">
              <a:avLst/>
            </a:prstGeom>
            <a:solidFill>
              <a:srgbClr val="ECEFF1"/>
            </a:solidFill>
            <a:ln w="57150">
              <a:solidFill>
                <a:schemeClr val="accent6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LYING IMPRESSION FID FEIZHAO    qq:1964271550"/>
            <p:cNvSpPr txBox="1"/>
            <p:nvPr/>
          </p:nvSpPr>
          <p:spPr>
            <a:xfrm>
              <a:off x="4694932" y="4825011"/>
              <a:ext cx="754036" cy="7683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gradFill>
                    <a:gsLst>
                      <a:gs pos="0">
                        <a:srgbClr val="14CD68"/>
                      </a:gs>
                      <a:gs pos="100000">
                        <a:srgbClr val="0B6E38"/>
                      </a:gs>
                    </a:gsLst>
                    <a:lin scaled="0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</a:p>
          </p:txBody>
        </p:sp>
      </p:grpSp>
      <p:sp>
        <p:nvSpPr>
          <p:cNvPr id="13" name="FLYING IMPRESSION FID FEIZHAO    qq:1964271550"/>
          <p:cNvSpPr txBox="1"/>
          <p:nvPr/>
        </p:nvSpPr>
        <p:spPr>
          <a:xfrm>
            <a:off x="5729494" y="5511620"/>
            <a:ext cx="3792293" cy="690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性能优化</a:t>
            </a: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学习周期</a:t>
            </a: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1.5</a:t>
            </a:r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14" name="FLYING IMPRESSION FID FEIZHAO    qq:1964271550"/>
          <p:cNvSpPr txBox="1"/>
          <p:nvPr/>
        </p:nvSpPr>
        <p:spPr>
          <a:xfrm>
            <a:off x="188783" y="218"/>
            <a:ext cx="68884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技术基础</a:t>
            </a:r>
            <a:r>
              <a:rPr lang="en-US" altLang="zh-CN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多久能破？</a:t>
            </a:r>
          </a:p>
        </p:txBody>
      </p:sp>
      <p:sp>
        <p:nvSpPr>
          <p:cNvPr id="53" name="FLYING IMPRESSION FID FEIZHAO    qq:1964271550"/>
          <p:cNvSpPr txBox="1"/>
          <p:nvPr/>
        </p:nvSpPr>
        <p:spPr>
          <a:xfrm>
            <a:off x="274955" y="6509385"/>
            <a:ext cx="9619615" cy="291465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学完本高级课程未加薪</a:t>
            </a:r>
            <a:r>
              <a:rPr lang="en-US" altLang="zh-CN" sz="10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5k</a:t>
            </a:r>
            <a:r>
              <a:rPr lang="zh-CN" altLang="en-US" sz="10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，全额退费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14" grpId="0"/>
      <p:bldP spid="53" grpId="0" bldLvl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660" y="5572969"/>
            <a:ext cx="1253899" cy="1284656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5" rIns="91430" bIns="45715" numCol="1" anchor="t" anchorCtr="0" compatLnSpc="1"/>
          <a:lstStyle/>
          <a:p>
            <a:pPr defTabSz="914258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660" y="4180780"/>
            <a:ext cx="1253899" cy="1284656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5" rIns="91430" bIns="45715" numCol="1" anchor="t" anchorCtr="0" compatLnSpc="1"/>
          <a:lstStyle/>
          <a:p>
            <a:pPr defTabSz="914258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660" y="2786669"/>
            <a:ext cx="1253899" cy="1284656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5" rIns="91430" bIns="45715" numCol="1" anchor="t" anchorCtr="0" compatLnSpc="1"/>
          <a:lstStyle/>
          <a:p>
            <a:pPr defTabSz="914258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660" y="1392559"/>
            <a:ext cx="1253899" cy="1284656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5" rIns="91430" bIns="45715" numCol="1" anchor="t" anchorCtr="0" compatLnSpc="1"/>
          <a:lstStyle/>
          <a:p>
            <a:pPr defTabSz="914258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660" y="372"/>
            <a:ext cx="1253899" cy="128273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5" rIns="91430" bIns="45715" numCol="1" anchor="t" anchorCtr="0" compatLnSpc="1"/>
          <a:lstStyle/>
          <a:p>
            <a:pPr defTabSz="914258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5619" y="5572969"/>
            <a:ext cx="365721" cy="1284656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5" rIns="91430" bIns="45715" numCol="1" anchor="t" anchorCtr="0" compatLnSpc="1"/>
          <a:lstStyle/>
          <a:p>
            <a:pPr defTabSz="914258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5619" y="4180780"/>
            <a:ext cx="365721" cy="1284656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5" rIns="91430" bIns="45715" numCol="1" anchor="t" anchorCtr="0" compatLnSpc="1"/>
          <a:lstStyle/>
          <a:p>
            <a:pPr defTabSz="914258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5619" y="2786669"/>
            <a:ext cx="365721" cy="1284656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5" rIns="91430" bIns="45715" numCol="1" anchor="t" anchorCtr="0" compatLnSpc="1"/>
          <a:lstStyle/>
          <a:p>
            <a:pPr defTabSz="914258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5619" y="1392559"/>
            <a:ext cx="365721" cy="1284656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5" rIns="91430" bIns="45715" numCol="1" anchor="t" anchorCtr="0" compatLnSpc="1"/>
          <a:lstStyle/>
          <a:p>
            <a:pPr defTabSz="914258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5619" y="372"/>
            <a:ext cx="365721" cy="128273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5" rIns="91430" bIns="45715" numCol="1" anchor="t" anchorCtr="0" compatLnSpc="1"/>
          <a:lstStyle/>
          <a:p>
            <a:pPr defTabSz="914258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FLYING IMPRESSION FID FEIZHAO    qq:1964271550"/>
          <p:cNvSpPr txBox="1"/>
          <p:nvPr/>
        </p:nvSpPr>
        <p:spPr>
          <a:xfrm>
            <a:off x="1254839" y="590"/>
            <a:ext cx="4556055" cy="830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799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Binder</a:t>
            </a:r>
            <a:r>
              <a:rPr lang="zh-CN" altLang="en-US" sz="4799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专享活动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413499" y="4850612"/>
            <a:ext cx="3050835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799" dirty="0" smtClean="0"/>
              <a:t>叮当老师</a:t>
            </a:r>
            <a:r>
              <a:rPr lang="zh-CN" altLang="en-US" sz="1799" dirty="0"/>
              <a:t>的</a:t>
            </a:r>
            <a:r>
              <a:rPr lang="en-US" altLang="zh-CN" sz="1799" dirty="0"/>
              <a:t>QQ</a:t>
            </a:r>
            <a:r>
              <a:rPr lang="zh-CN" altLang="en-US" sz="1799" dirty="0"/>
              <a:t>：</a:t>
            </a:r>
            <a:r>
              <a:rPr lang="en-US" altLang="zh-CN" sz="1799" dirty="0"/>
              <a:t>1979846055</a:t>
            </a:r>
          </a:p>
        </p:txBody>
      </p:sp>
      <p:pic>
        <p:nvPicPr>
          <p:cNvPr id="17" name="图片 16" descr="叮当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3144" y="1392559"/>
            <a:ext cx="2857500" cy="2857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365" y="751780"/>
            <a:ext cx="491579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9052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660" y="5572969"/>
            <a:ext cx="1253899" cy="1284656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5" rIns="91430" bIns="45715" numCol="1" anchor="t" anchorCtr="0" compatLnSpc="1"/>
          <a:lstStyle/>
          <a:p>
            <a:pPr defTabSz="914258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660" y="4180780"/>
            <a:ext cx="1253899" cy="1284656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5" rIns="91430" bIns="45715" numCol="1" anchor="t" anchorCtr="0" compatLnSpc="1"/>
          <a:lstStyle/>
          <a:p>
            <a:pPr defTabSz="914258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660" y="2786669"/>
            <a:ext cx="1253899" cy="1284656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5" rIns="91430" bIns="45715" numCol="1" anchor="t" anchorCtr="0" compatLnSpc="1"/>
          <a:lstStyle/>
          <a:p>
            <a:pPr defTabSz="914258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660" y="1392559"/>
            <a:ext cx="1253899" cy="1284656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5" rIns="91430" bIns="45715" numCol="1" anchor="t" anchorCtr="0" compatLnSpc="1"/>
          <a:lstStyle/>
          <a:p>
            <a:pPr defTabSz="914258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660" y="372"/>
            <a:ext cx="1253899" cy="128273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5" rIns="91430" bIns="45715" numCol="1" anchor="t" anchorCtr="0" compatLnSpc="1"/>
          <a:lstStyle/>
          <a:p>
            <a:pPr defTabSz="914258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5619" y="5572969"/>
            <a:ext cx="365721" cy="1284656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5" rIns="91430" bIns="45715" numCol="1" anchor="t" anchorCtr="0" compatLnSpc="1"/>
          <a:lstStyle/>
          <a:p>
            <a:pPr defTabSz="914258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5619" y="4180780"/>
            <a:ext cx="365721" cy="1284656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5" rIns="91430" bIns="45715" numCol="1" anchor="t" anchorCtr="0" compatLnSpc="1"/>
          <a:lstStyle/>
          <a:p>
            <a:pPr defTabSz="914258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5619" y="2786669"/>
            <a:ext cx="365721" cy="1284656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5" rIns="91430" bIns="45715" numCol="1" anchor="t" anchorCtr="0" compatLnSpc="1"/>
          <a:lstStyle/>
          <a:p>
            <a:pPr defTabSz="914258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5619" y="1392559"/>
            <a:ext cx="365721" cy="1284656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5" rIns="91430" bIns="45715" numCol="1" anchor="t" anchorCtr="0" compatLnSpc="1"/>
          <a:lstStyle/>
          <a:p>
            <a:pPr defTabSz="914258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5619" y="372"/>
            <a:ext cx="365721" cy="128273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5" rIns="91430" bIns="45715" numCol="1" anchor="t" anchorCtr="0" compatLnSpc="1"/>
          <a:lstStyle/>
          <a:p>
            <a:pPr defTabSz="914258">
              <a:defRPr/>
            </a:pPr>
            <a:endParaRPr lang="zh-CN" altLang="en-US" sz="1799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FLYING IMPRESSION FID FEIZHAO    qq:1964271550"/>
          <p:cNvSpPr txBox="1"/>
          <p:nvPr/>
        </p:nvSpPr>
        <p:spPr>
          <a:xfrm>
            <a:off x="1254839" y="590"/>
            <a:ext cx="4556055" cy="8308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799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Binder</a:t>
            </a:r>
            <a:r>
              <a:rPr lang="zh-CN" altLang="en-US" sz="4799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专享活动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413499" y="4850612"/>
            <a:ext cx="3050835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799" dirty="0"/>
              <a:t>叮当</a:t>
            </a:r>
            <a:r>
              <a:rPr lang="zh-CN" altLang="en-US" sz="1799" dirty="0" smtClean="0"/>
              <a:t>老师</a:t>
            </a:r>
            <a:r>
              <a:rPr lang="zh-CN" altLang="en-US" sz="1799" dirty="0"/>
              <a:t>的</a:t>
            </a:r>
            <a:r>
              <a:rPr lang="en-US" altLang="zh-CN" sz="1799" dirty="0"/>
              <a:t>QQ</a:t>
            </a:r>
            <a:r>
              <a:rPr lang="zh-CN" altLang="en-US" sz="1799" dirty="0"/>
              <a:t>：</a:t>
            </a:r>
            <a:r>
              <a:rPr lang="en-US" altLang="zh-CN" sz="1799" dirty="0"/>
              <a:t>1979846055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813" y="728182"/>
            <a:ext cx="4344105" cy="6513094"/>
          </a:xfrm>
          <a:prstGeom prst="rect">
            <a:avLst/>
          </a:prstGeom>
        </p:spPr>
      </p:pic>
      <p:pic>
        <p:nvPicPr>
          <p:cNvPr id="17" name="图片 16" descr="叮当老师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5673" y="1784590"/>
            <a:ext cx="28575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1428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LYING IMPRESSION FID FEIZHAO    qq:1964271550"/>
          <p:cNvSpPr/>
          <p:nvPr/>
        </p:nvSpPr>
        <p:spPr bwMode="auto">
          <a:xfrm>
            <a:off x="12003248" y="0"/>
            <a:ext cx="188752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>
            <a:off x="12003248" y="1392341"/>
            <a:ext cx="188752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>
            <a:off x="12003248" y="2786603"/>
            <a:ext cx="188752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>
            <a:off x="12003248" y="4180864"/>
            <a:ext cx="188752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>
            <a:off x="12003248" y="5575125"/>
            <a:ext cx="188752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0" y="5573204"/>
            <a:ext cx="188752" cy="1284795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0" y="4180863"/>
            <a:ext cx="188752" cy="1284795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0" y="2786601"/>
            <a:ext cx="188752" cy="1284795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0" y="1392340"/>
            <a:ext cx="188752" cy="1284795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LYING IMPRESSION FID FEIZHAO    qq:1964271550"/>
          <p:cNvSpPr/>
          <p:nvPr/>
        </p:nvSpPr>
        <p:spPr bwMode="auto">
          <a:xfrm flipV="1">
            <a:off x="0" y="0"/>
            <a:ext cx="188752" cy="128287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LYING IMPRESSION FID FEIZHAO    qq:1964271550"/>
          <p:cNvSpPr txBox="1"/>
          <p:nvPr/>
        </p:nvSpPr>
        <p:spPr>
          <a:xfrm>
            <a:off x="188783" y="218"/>
            <a:ext cx="26212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联系我们</a:t>
            </a:r>
          </a:p>
        </p:txBody>
      </p:sp>
      <p:sp>
        <p:nvSpPr>
          <p:cNvPr id="6" name="FLYING IMPRESSION FID FEIZHAO    qq:1964271550"/>
          <p:cNvSpPr txBox="1"/>
          <p:nvPr/>
        </p:nvSpPr>
        <p:spPr>
          <a:xfrm>
            <a:off x="4281170" y="4910455"/>
            <a:ext cx="3456305" cy="6502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叮当老师微信</a:t>
            </a:r>
          </a:p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叮当老师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QQ:1979846055</a:t>
            </a:r>
          </a:p>
        </p:txBody>
      </p:sp>
      <p:sp>
        <p:nvSpPr>
          <p:cNvPr id="8" name="FLYING IMPRESSION FID FEIZHAO    qq:1964271550"/>
          <p:cNvSpPr txBox="1"/>
          <p:nvPr/>
        </p:nvSpPr>
        <p:spPr>
          <a:xfrm>
            <a:off x="488950" y="6250940"/>
            <a:ext cx="9619615" cy="291465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en-US" altLang="zh-CN" sz="10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Zee</a:t>
            </a:r>
            <a:r>
              <a:rPr lang="zh-CN" altLang="en-US" sz="10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老师</a:t>
            </a:r>
            <a:r>
              <a:rPr lang="en-US" altLang="zh-CN" sz="10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10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10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321163715</a:t>
            </a:r>
            <a:endParaRPr lang="zh-CN" altLang="en-US" sz="1000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叮当老师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0" y="2000250"/>
            <a:ext cx="2857500" cy="2857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/>
      <p:bldP spid="8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YING IMPRESSION FID FEIZHAO    qq:1964271550"/>
          <p:cNvSpPr/>
          <p:nvPr/>
        </p:nvSpPr>
        <p:spPr bwMode="auto">
          <a:xfrm>
            <a:off x="0" y="0"/>
            <a:ext cx="2289256" cy="235131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9" name="FLYING IMPRESSION FID FEIZHAO    qq:1964271550"/>
          <p:cNvSpPr/>
          <p:nvPr/>
        </p:nvSpPr>
        <p:spPr bwMode="auto">
          <a:xfrm>
            <a:off x="2470201" y="0"/>
            <a:ext cx="2289256" cy="235131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0" name="FLYING IMPRESSION FID FEIZHAO    qq:1964271550"/>
          <p:cNvSpPr/>
          <p:nvPr/>
        </p:nvSpPr>
        <p:spPr bwMode="auto">
          <a:xfrm>
            <a:off x="4965079" y="0"/>
            <a:ext cx="2261840" cy="235131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1" name="FLYING IMPRESSION FID FEIZHAO    qq:1964271550"/>
          <p:cNvSpPr/>
          <p:nvPr/>
        </p:nvSpPr>
        <p:spPr bwMode="auto">
          <a:xfrm>
            <a:off x="7432540" y="0"/>
            <a:ext cx="2289256" cy="235131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2" name="FLYING IMPRESSION FID FEIZHAO    qq:1964271550"/>
          <p:cNvSpPr/>
          <p:nvPr/>
        </p:nvSpPr>
        <p:spPr bwMode="auto">
          <a:xfrm>
            <a:off x="9902744" y="0"/>
            <a:ext cx="2289256" cy="235131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3" name="FLYING IMPRESSION FID FEIZHAO    qq:1964271550"/>
          <p:cNvSpPr/>
          <p:nvPr/>
        </p:nvSpPr>
        <p:spPr bwMode="auto">
          <a:xfrm>
            <a:off x="9902743" y="6226630"/>
            <a:ext cx="2289256" cy="631370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7432539" y="6226630"/>
            <a:ext cx="2289256" cy="631370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4965078" y="6226630"/>
            <a:ext cx="2261840" cy="631370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2470200" y="6226630"/>
            <a:ext cx="2289256" cy="631370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-1" y="6226630"/>
            <a:ext cx="2289256" cy="631370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18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4423307" y="2707329"/>
            <a:ext cx="543364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</a:t>
            </a:r>
            <a:r>
              <a:rPr lang="en-US" altLang="zh-CN" sz="6000" dirty="0">
                <a:solidFill>
                  <a:srgbClr val="309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6000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lang="zh-CN" altLang="en-US" sz="6000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4404892" y="3722779"/>
            <a:ext cx="4644156" cy="2844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码牛学院</a:t>
            </a:r>
            <a:r>
              <a:rPr lang="en-US" altLang="zh-CN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用代码码出牛逼人生</a:t>
            </a:r>
            <a:endParaRPr lang="zh-CN" altLang="en-US" sz="105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1660" y="2153285"/>
            <a:ext cx="2336800" cy="2336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EF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120080" y="1305822"/>
            <a:ext cx="9689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 桶排序与归并排序和广度优先实现文件快速查找</a:t>
            </a:r>
            <a:endParaRPr lang="zh-CN" altLang="en-US" sz="2000" b="1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9810075" y="6563995"/>
            <a:ext cx="2096770" cy="294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用代码码出牛逼人生</a:t>
            </a:r>
            <a:endParaRPr lang="en-US" altLang="zh-CN" sz="11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FLYING IMPRESSION FID FEIZHAO    qq:1964271550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37642" y="-1013629"/>
            <a:ext cx="609600" cy="609600"/>
          </a:xfrm>
          <a:prstGeom prst="rect">
            <a:avLst/>
          </a:prstGeom>
        </p:spPr>
      </p:pic>
      <p:sp>
        <p:nvSpPr>
          <p:cNvPr id="51" name="FLYING IMPRESSION FID FEIZHAO    qq:1964271550"/>
          <p:cNvSpPr txBox="1"/>
          <p:nvPr/>
        </p:nvSpPr>
        <p:spPr>
          <a:xfrm>
            <a:off x="15428" y="235168"/>
            <a:ext cx="262128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今晚课题</a:t>
            </a:r>
          </a:p>
        </p:txBody>
      </p:sp>
      <p:grpSp>
        <p:nvGrpSpPr>
          <p:cNvPr id="33" name="FLYING IMPRESSION FID FEIZHAO    qq:1964271550"/>
          <p:cNvGrpSpPr/>
          <p:nvPr>
            <p:custDataLst>
              <p:tags r:id="rId5"/>
            </p:custDataLst>
          </p:nvPr>
        </p:nvGrpSpPr>
        <p:grpSpPr>
          <a:xfrm>
            <a:off x="435331" y="3104678"/>
            <a:ext cx="8489852" cy="448680"/>
            <a:chOff x="1746436" y="2690839"/>
            <a:chExt cx="10504999" cy="376535"/>
          </a:xfrm>
        </p:grpSpPr>
        <p:sp>
          <p:nvSpPr>
            <p:cNvPr id="34" name="FLYING IMPRESSION FID FEIZHAO    qq:1964271550"/>
            <p:cNvSpPr>
              <a:spLocks noChangeArrowheads="1"/>
            </p:cNvSpPr>
            <p:nvPr/>
          </p:nvSpPr>
          <p:spPr bwMode="auto">
            <a:xfrm>
              <a:off x="1746436" y="2690839"/>
              <a:ext cx="670077" cy="376535"/>
            </a:xfrm>
            <a:prstGeom prst="roundRect">
              <a:avLst/>
            </a:prstGeom>
            <a:solidFill>
              <a:srgbClr val="EB5F56"/>
            </a:solidFill>
            <a:ln w="19050"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FLYING IMPRESSION FID FEIZHAO    qq:1964271550"/>
            <p:cNvSpPr txBox="1"/>
            <p:nvPr/>
          </p:nvSpPr>
          <p:spPr>
            <a:xfrm>
              <a:off x="2633287" y="2724134"/>
              <a:ext cx="9618148" cy="30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桶排序原理详解</a:t>
              </a:r>
              <a:endParaRPr lang="zh-CN" altLang="en-US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FLYING IMPRESSION FID FEIZHAO    qq:1964271550"/>
          <p:cNvGrpSpPr/>
          <p:nvPr>
            <p:custDataLst>
              <p:tags r:id="rId6"/>
            </p:custDataLst>
          </p:nvPr>
        </p:nvGrpSpPr>
        <p:grpSpPr>
          <a:xfrm>
            <a:off x="435332" y="3877328"/>
            <a:ext cx="8489851" cy="448680"/>
            <a:chOff x="1746436" y="2690839"/>
            <a:chExt cx="10504999" cy="376535"/>
          </a:xfrm>
        </p:grpSpPr>
        <p:sp>
          <p:nvSpPr>
            <p:cNvPr id="37" name="FLYING IMPRESSION FID FEIZHAO    qq:1964271550"/>
            <p:cNvSpPr>
              <a:spLocks noChangeArrowheads="1"/>
            </p:cNvSpPr>
            <p:nvPr/>
          </p:nvSpPr>
          <p:spPr bwMode="auto">
            <a:xfrm>
              <a:off x="1746436" y="2690839"/>
              <a:ext cx="670077" cy="376535"/>
            </a:xfrm>
            <a:prstGeom prst="roundRect">
              <a:avLst/>
            </a:prstGeom>
            <a:solidFill>
              <a:srgbClr val="EB5F56"/>
            </a:solidFill>
            <a:ln w="19050"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FLYING IMPRESSION FID FEIZHAO    qq:1964271550"/>
            <p:cNvSpPr txBox="1"/>
            <p:nvPr/>
          </p:nvSpPr>
          <p:spPr>
            <a:xfrm>
              <a:off x="2633287" y="2724134"/>
              <a:ext cx="9618148" cy="30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归并排序之分而自治</a:t>
              </a:r>
              <a:endParaRPr lang="zh-CN" altLang="en-US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FLYING IMPRESSION FID FEIZHAO    qq:1964271550"/>
          <p:cNvGrpSpPr/>
          <p:nvPr>
            <p:custDataLst>
              <p:tags r:id="rId7"/>
            </p:custDataLst>
          </p:nvPr>
        </p:nvGrpSpPr>
        <p:grpSpPr>
          <a:xfrm>
            <a:off x="435331" y="4738186"/>
            <a:ext cx="8489852" cy="448680"/>
            <a:chOff x="1746436" y="2690839"/>
            <a:chExt cx="10505000" cy="376535"/>
          </a:xfrm>
        </p:grpSpPr>
        <p:sp>
          <p:nvSpPr>
            <p:cNvPr id="40" name="FLYING IMPRESSION FID FEIZHAO    qq:1964271550"/>
            <p:cNvSpPr>
              <a:spLocks noChangeArrowheads="1"/>
            </p:cNvSpPr>
            <p:nvPr/>
          </p:nvSpPr>
          <p:spPr bwMode="auto">
            <a:xfrm>
              <a:off x="1746436" y="2690839"/>
              <a:ext cx="670077" cy="376535"/>
            </a:xfrm>
            <a:prstGeom prst="roundRect">
              <a:avLst/>
            </a:prstGeom>
            <a:solidFill>
              <a:srgbClr val="EB5F56"/>
            </a:solidFill>
            <a:ln w="19050"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FLYING IMPRESSION FID FEIZHAO    qq:1964271550"/>
            <p:cNvSpPr txBox="1"/>
            <p:nvPr/>
          </p:nvSpPr>
          <p:spPr>
            <a:xfrm>
              <a:off x="2633288" y="2724134"/>
              <a:ext cx="9618148" cy="30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抛弃递归式文件查找，实现广度搜索</a:t>
              </a:r>
              <a:endParaRPr lang="zh-CN" altLang="en-US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1" name="FLYING IMPRESSION FID FEIZHAO    qq:1964271550"/>
          <p:cNvGrpSpPr/>
          <p:nvPr>
            <p:custDataLst>
              <p:tags r:id="rId8"/>
            </p:custDataLst>
          </p:nvPr>
        </p:nvGrpSpPr>
        <p:grpSpPr>
          <a:xfrm>
            <a:off x="435331" y="5540089"/>
            <a:ext cx="8489852" cy="448680"/>
            <a:chOff x="1746436" y="2690839"/>
            <a:chExt cx="10505000" cy="376535"/>
          </a:xfrm>
        </p:grpSpPr>
        <p:sp>
          <p:nvSpPr>
            <p:cNvPr id="22" name="FLYING IMPRESSION FID FEIZHAO    qq:1964271550"/>
            <p:cNvSpPr>
              <a:spLocks noChangeArrowheads="1"/>
            </p:cNvSpPr>
            <p:nvPr/>
          </p:nvSpPr>
          <p:spPr bwMode="auto">
            <a:xfrm>
              <a:off x="1746436" y="2690839"/>
              <a:ext cx="670077" cy="376535"/>
            </a:xfrm>
            <a:prstGeom prst="roundRect">
              <a:avLst/>
            </a:prstGeom>
            <a:solidFill>
              <a:srgbClr val="EB5F56"/>
            </a:solidFill>
            <a:ln w="19050">
              <a:noFill/>
            </a:ln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FLYING IMPRESSION FID FEIZHAO    qq:1964271550"/>
            <p:cNvSpPr txBox="1"/>
            <p:nvPr/>
          </p:nvSpPr>
          <p:spPr>
            <a:xfrm>
              <a:off x="2633288" y="2724134"/>
              <a:ext cx="9618148" cy="30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 自定义注解实现动态话修复</a:t>
              </a:r>
              <a:endParaRPr lang="zh-CN" altLang="en-US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54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62" grpId="1"/>
      <p:bldP spid="64" grpId="0"/>
      <p:bldP spid="5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835725" y="213002"/>
            <a:ext cx="11429509" cy="582566"/>
          </a:xfrm>
          <a:prstGeom prst="rect">
            <a:avLst/>
          </a:prstGeom>
        </p:spPr>
        <p:txBody>
          <a:bodyPr vert="horz" lIns="64513" tIns="32257" rIns="64513" bIns="32257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823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268" y="274631"/>
            <a:ext cx="11429508" cy="582579"/>
          </a:xfrm>
        </p:spPr>
        <p:txBody>
          <a:bodyPr/>
          <a:lstStyle/>
          <a:p>
            <a:r>
              <a:rPr lang="zh-CN" altLang="en-US" dirty="0" smtClean="0"/>
              <a:t>为什么需要学习这节课</a:t>
            </a:r>
            <a:endParaRPr lang="zh-CN" dirty="0" smtClean="0"/>
          </a:p>
        </p:txBody>
      </p:sp>
      <p:pic>
        <p:nvPicPr>
          <p:cNvPr id="4" name="图片 3" descr="3D小人【三元素 为设计而生 3png.com】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3281" y="1547864"/>
            <a:ext cx="4999183" cy="315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797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4969750" y="1339866"/>
            <a:ext cx="2255725" cy="226524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400">
              <a:solidFill>
                <a:srgbClr val="1475B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4858635" y="2462172"/>
            <a:ext cx="2477963" cy="1254063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7266746" y="2379623"/>
            <a:ext cx="139693" cy="139693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4787200" y="2379623"/>
            <a:ext cx="138106" cy="139693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5362487" y="1633700"/>
            <a:ext cx="1467068" cy="163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002" smtClean="0">
                <a:solidFill>
                  <a:srgbClr val="F8F8F8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01</a:t>
            </a:r>
            <a:endParaRPr lang="zh-CN" altLang="en-US" sz="10002" dirty="0">
              <a:solidFill>
                <a:srgbClr val="F8F8F8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3144213" y="4111499"/>
            <a:ext cx="5903617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1126500" y="4143123"/>
            <a:ext cx="9672127" cy="580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175" dirty="0" smtClean="0"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归并排序</a:t>
            </a:r>
            <a:endParaRPr lang="zh-CN" altLang="en-US" sz="1905" dirty="0">
              <a:solidFill>
                <a:srgbClr val="FF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632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493" dirty="0" smtClean="0"/>
              <a:t>归并排序</a:t>
            </a:r>
            <a:endParaRPr lang="zh-CN" altLang="en-US" sz="3493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400" y="802523"/>
            <a:ext cx="8454065" cy="535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4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2373550" y="1917869"/>
            <a:ext cx="1737650" cy="729304"/>
          </a:xfrm>
          <a:prstGeom prst="rect">
            <a:avLst/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81552" y="292754"/>
            <a:ext cx="11428897" cy="582534"/>
          </a:xfrm>
          <a:prstGeom prst="rect">
            <a:avLst/>
          </a:prstGeom>
        </p:spPr>
        <p:txBody>
          <a:bodyPr vert="horz" lIns="64509" tIns="32255" rIns="64509" bIns="32255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493" dirty="0" smtClean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归并排序</a:t>
            </a:r>
            <a:endParaRPr lang="zh-CN" altLang="en-US" sz="3493" dirty="0">
              <a:solidFill>
                <a:srgbClr val="1577BA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73550" y="3677054"/>
            <a:ext cx="680936" cy="661481"/>
          </a:xfrm>
          <a:prstGeom prst="rect">
            <a:avLst/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2463480" y="3784057"/>
            <a:ext cx="517795" cy="447474"/>
          </a:xfrm>
          <a:prstGeom prst="roundRect">
            <a:avLst>
              <a:gd name="adj" fmla="val 175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19</a:t>
            </a:r>
            <a:endParaRPr lang="zh-CN" altLang="en-US" sz="1400" dirty="0"/>
          </a:p>
        </p:txBody>
      </p:sp>
      <p:sp>
        <p:nvSpPr>
          <p:cNvPr id="13" name="矩形 12"/>
          <p:cNvSpPr/>
          <p:nvPr/>
        </p:nvSpPr>
        <p:spPr>
          <a:xfrm>
            <a:off x="3330104" y="3677054"/>
            <a:ext cx="680936" cy="661481"/>
          </a:xfrm>
          <a:prstGeom prst="rect">
            <a:avLst/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箭头连接符 39"/>
          <p:cNvCxnSpPr>
            <a:stCxn id="2" idx="0"/>
          </p:cNvCxnSpPr>
          <p:nvPr/>
        </p:nvCxnSpPr>
        <p:spPr>
          <a:xfrm flipV="1">
            <a:off x="2714018" y="2639003"/>
            <a:ext cx="267257" cy="1038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H="1" flipV="1">
            <a:off x="3474821" y="2626306"/>
            <a:ext cx="223902" cy="1058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圆角矩形 43"/>
          <p:cNvSpPr/>
          <p:nvPr/>
        </p:nvSpPr>
        <p:spPr>
          <a:xfrm>
            <a:off x="3393233" y="3784057"/>
            <a:ext cx="517795" cy="447474"/>
          </a:xfrm>
          <a:prstGeom prst="roundRect">
            <a:avLst>
              <a:gd name="adj" fmla="val 175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97</a:t>
            </a:r>
            <a:endParaRPr lang="zh-CN" altLang="en-US" sz="1400" dirty="0"/>
          </a:p>
        </p:txBody>
      </p:sp>
      <p:sp>
        <p:nvSpPr>
          <p:cNvPr id="45" name="TextBox 17"/>
          <p:cNvSpPr txBox="1">
            <a:spLocks noChangeArrowheads="1"/>
          </p:cNvSpPr>
          <p:nvPr/>
        </p:nvSpPr>
        <p:spPr bwMode="auto">
          <a:xfrm>
            <a:off x="2776104" y="1591893"/>
            <a:ext cx="12342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200" dirty="0"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第一组</a:t>
            </a:r>
            <a:endParaRPr lang="zh-CN" altLang="en-US" sz="1000" dirty="0">
              <a:solidFill>
                <a:srgbClr val="FF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+mn-ea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439733" y="1917869"/>
            <a:ext cx="1626501" cy="693024"/>
          </a:xfrm>
          <a:prstGeom prst="rect">
            <a:avLst/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4349804" y="3689751"/>
            <a:ext cx="680936" cy="661481"/>
          </a:xfrm>
          <a:prstGeom prst="rect">
            <a:avLst/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4439734" y="3796754"/>
            <a:ext cx="517795" cy="447474"/>
          </a:xfrm>
          <a:prstGeom prst="roundRect">
            <a:avLst>
              <a:gd name="adj" fmla="val 175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36</a:t>
            </a:r>
            <a:endParaRPr lang="zh-CN" altLang="en-US" sz="1400" dirty="0"/>
          </a:p>
        </p:txBody>
      </p:sp>
      <p:sp>
        <p:nvSpPr>
          <p:cNvPr id="49" name="矩形 48"/>
          <p:cNvSpPr/>
          <p:nvPr/>
        </p:nvSpPr>
        <p:spPr>
          <a:xfrm>
            <a:off x="5306358" y="3689751"/>
            <a:ext cx="680936" cy="661481"/>
          </a:xfrm>
          <a:prstGeom prst="rect">
            <a:avLst/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0" name="直接箭头连接符 49"/>
          <p:cNvCxnSpPr>
            <a:stCxn id="47" idx="0"/>
          </p:cNvCxnSpPr>
          <p:nvPr/>
        </p:nvCxnSpPr>
        <p:spPr>
          <a:xfrm flipV="1">
            <a:off x="4690272" y="2610893"/>
            <a:ext cx="340468" cy="1078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H="1" flipV="1">
            <a:off x="5451075" y="2639003"/>
            <a:ext cx="223902" cy="1058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圆角矩形 51"/>
          <p:cNvSpPr/>
          <p:nvPr/>
        </p:nvSpPr>
        <p:spPr>
          <a:xfrm>
            <a:off x="5369487" y="3796754"/>
            <a:ext cx="517795" cy="447474"/>
          </a:xfrm>
          <a:prstGeom prst="roundRect">
            <a:avLst>
              <a:gd name="adj" fmla="val 175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18</a:t>
            </a:r>
            <a:endParaRPr lang="zh-CN" altLang="en-US" sz="1400" dirty="0"/>
          </a:p>
        </p:txBody>
      </p:sp>
      <p:sp>
        <p:nvSpPr>
          <p:cNvPr id="53" name="TextBox 17"/>
          <p:cNvSpPr txBox="1">
            <a:spLocks noChangeArrowheads="1"/>
          </p:cNvSpPr>
          <p:nvPr/>
        </p:nvSpPr>
        <p:spPr bwMode="auto">
          <a:xfrm>
            <a:off x="4653024" y="1587168"/>
            <a:ext cx="12342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200" dirty="0" smtClean="0"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第二组</a:t>
            </a:r>
            <a:endParaRPr lang="zh-CN" altLang="en-US" sz="1000" dirty="0">
              <a:solidFill>
                <a:srgbClr val="FF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+mn-ea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6431781" y="1917869"/>
            <a:ext cx="1626501" cy="693024"/>
          </a:xfrm>
          <a:prstGeom prst="rect">
            <a:avLst/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矩形 54"/>
          <p:cNvSpPr/>
          <p:nvPr/>
        </p:nvSpPr>
        <p:spPr>
          <a:xfrm>
            <a:off x="6341852" y="3689751"/>
            <a:ext cx="680936" cy="661481"/>
          </a:xfrm>
          <a:prstGeom prst="rect">
            <a:avLst/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6431782" y="3796754"/>
            <a:ext cx="517795" cy="447474"/>
          </a:xfrm>
          <a:prstGeom prst="roundRect">
            <a:avLst>
              <a:gd name="adj" fmla="val 175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75</a:t>
            </a:r>
            <a:endParaRPr lang="zh-CN" altLang="en-US" sz="1400" dirty="0"/>
          </a:p>
        </p:txBody>
      </p:sp>
      <p:sp>
        <p:nvSpPr>
          <p:cNvPr id="57" name="矩形 56"/>
          <p:cNvSpPr/>
          <p:nvPr/>
        </p:nvSpPr>
        <p:spPr>
          <a:xfrm>
            <a:off x="7298406" y="3689751"/>
            <a:ext cx="680936" cy="661481"/>
          </a:xfrm>
          <a:prstGeom prst="rect">
            <a:avLst/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8" name="直接箭头连接符 57"/>
          <p:cNvCxnSpPr>
            <a:stCxn id="55" idx="0"/>
          </p:cNvCxnSpPr>
          <p:nvPr/>
        </p:nvCxnSpPr>
        <p:spPr>
          <a:xfrm flipV="1">
            <a:off x="6682320" y="2639003"/>
            <a:ext cx="267257" cy="1050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/>
          <p:nvPr/>
        </p:nvCxnSpPr>
        <p:spPr>
          <a:xfrm flipH="1" flipV="1">
            <a:off x="7443123" y="2639003"/>
            <a:ext cx="223902" cy="1058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圆角矩形 59"/>
          <p:cNvSpPr/>
          <p:nvPr/>
        </p:nvSpPr>
        <p:spPr>
          <a:xfrm>
            <a:off x="7361535" y="3796754"/>
            <a:ext cx="517795" cy="447474"/>
          </a:xfrm>
          <a:prstGeom prst="roundRect">
            <a:avLst>
              <a:gd name="adj" fmla="val 175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25</a:t>
            </a:r>
            <a:endParaRPr lang="zh-CN" altLang="en-US" sz="1400" dirty="0"/>
          </a:p>
        </p:txBody>
      </p:sp>
      <p:sp>
        <p:nvSpPr>
          <p:cNvPr id="61" name="TextBox 17"/>
          <p:cNvSpPr txBox="1">
            <a:spLocks noChangeArrowheads="1"/>
          </p:cNvSpPr>
          <p:nvPr/>
        </p:nvSpPr>
        <p:spPr bwMode="auto">
          <a:xfrm>
            <a:off x="6645072" y="1589184"/>
            <a:ext cx="1234258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200" dirty="0" smtClean="0"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第三组</a:t>
            </a:r>
            <a:endParaRPr lang="zh-CN" altLang="en-US" sz="1000" dirty="0">
              <a:solidFill>
                <a:srgbClr val="FF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15939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7 -0.00185 L 0.02122 -0.253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3" y="-1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7.40741E-7 L -0.00508 -0.25278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0" y="-126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2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59259E-6 L -0.05951 -0.25046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2" y="-1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7 -0.00185 L 0.07135 -0.25347 " pathEditMode="relative" rAng="0" ptsTypes="AA">
                                      <p:cBhvr>
                                        <p:cTn id="5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776" y="-1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2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2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2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-2.59259E-6 L -0.05951 -0.25463 " pathEditMode="relative" rAng="0" ptsTypes="AA">
                                      <p:cBhvr>
                                        <p:cTn id="73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82" y="-12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417 -0.00185 L 0.07474 -0.25347 " pathEditMode="relative" rAng="0" ptsTypes="AA">
                                      <p:cBhvr>
                                        <p:cTn id="77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45" y="-1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9" grpId="0" animBg="1"/>
      <p:bldP spid="44" grpId="0" animBg="1"/>
      <p:bldP spid="45" grpId="0"/>
      <p:bldP spid="46" grpId="0" animBg="1"/>
      <p:bldP spid="48" grpId="0" animBg="1"/>
      <p:bldP spid="52" grpId="0" animBg="1"/>
      <p:bldP spid="53" grpId="0"/>
      <p:bldP spid="54" grpId="0" animBg="1"/>
      <p:bldP spid="56" grpId="0" animBg="1"/>
      <p:bldP spid="60" grpId="0" animBg="1"/>
      <p:bldP spid="6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矩形 38"/>
          <p:cNvSpPr/>
          <p:nvPr/>
        </p:nvSpPr>
        <p:spPr>
          <a:xfrm>
            <a:off x="2313674" y="1835570"/>
            <a:ext cx="3891678" cy="762630"/>
          </a:xfrm>
          <a:prstGeom prst="rect">
            <a:avLst/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81552" y="292754"/>
            <a:ext cx="11428897" cy="582534"/>
          </a:xfrm>
          <a:prstGeom prst="rect">
            <a:avLst/>
          </a:prstGeom>
        </p:spPr>
        <p:txBody>
          <a:bodyPr vert="horz" lIns="64509" tIns="32255" rIns="64509" bIns="32255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493" dirty="0" smtClean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归并排序</a:t>
            </a:r>
            <a:endParaRPr lang="zh-CN" altLang="en-US" sz="3493" dirty="0">
              <a:solidFill>
                <a:srgbClr val="1577BA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73549" y="3677054"/>
            <a:ext cx="1663937" cy="674178"/>
          </a:xfrm>
          <a:prstGeom prst="rect">
            <a:avLst/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2463480" y="3784057"/>
            <a:ext cx="517795" cy="447474"/>
          </a:xfrm>
          <a:prstGeom prst="roundRect">
            <a:avLst>
              <a:gd name="adj" fmla="val 175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19</a:t>
            </a:r>
            <a:endParaRPr lang="zh-CN" altLang="en-US" sz="1400" dirty="0"/>
          </a:p>
        </p:txBody>
      </p:sp>
      <p:cxnSp>
        <p:nvCxnSpPr>
          <p:cNvPr id="40" name="直接箭头连接符 39"/>
          <p:cNvCxnSpPr/>
          <p:nvPr/>
        </p:nvCxnSpPr>
        <p:spPr>
          <a:xfrm flipV="1">
            <a:off x="2758756" y="2651701"/>
            <a:ext cx="956602" cy="10126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圆角矩形 43"/>
          <p:cNvSpPr/>
          <p:nvPr/>
        </p:nvSpPr>
        <p:spPr>
          <a:xfrm>
            <a:off x="3328433" y="3796754"/>
            <a:ext cx="517795" cy="447474"/>
          </a:xfrm>
          <a:prstGeom prst="roundRect">
            <a:avLst>
              <a:gd name="adj" fmla="val 175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97</a:t>
            </a:r>
            <a:endParaRPr lang="zh-CN" altLang="en-US" sz="1400" dirty="0"/>
          </a:p>
        </p:txBody>
      </p:sp>
      <p:sp>
        <p:nvSpPr>
          <p:cNvPr id="47" name="矩形 46"/>
          <p:cNvSpPr/>
          <p:nvPr/>
        </p:nvSpPr>
        <p:spPr>
          <a:xfrm>
            <a:off x="4349803" y="3689751"/>
            <a:ext cx="1733149" cy="661481"/>
          </a:xfrm>
          <a:prstGeom prst="rect">
            <a:avLst/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圆角矩形 47"/>
          <p:cNvSpPr/>
          <p:nvPr/>
        </p:nvSpPr>
        <p:spPr>
          <a:xfrm>
            <a:off x="4439734" y="3796754"/>
            <a:ext cx="517795" cy="447474"/>
          </a:xfrm>
          <a:prstGeom prst="roundRect">
            <a:avLst>
              <a:gd name="adj" fmla="val 175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18</a:t>
            </a:r>
            <a:endParaRPr lang="zh-CN" altLang="en-US" sz="1400" dirty="0"/>
          </a:p>
        </p:txBody>
      </p:sp>
      <p:cxnSp>
        <p:nvCxnSpPr>
          <p:cNvPr id="51" name="直接箭头连接符 50"/>
          <p:cNvCxnSpPr/>
          <p:nvPr/>
        </p:nvCxnSpPr>
        <p:spPr>
          <a:xfrm flipH="1" flipV="1">
            <a:off x="4816629" y="2651701"/>
            <a:ext cx="858348" cy="1046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圆角矩形 51"/>
          <p:cNvSpPr/>
          <p:nvPr/>
        </p:nvSpPr>
        <p:spPr>
          <a:xfrm>
            <a:off x="5369487" y="3796754"/>
            <a:ext cx="517795" cy="447474"/>
          </a:xfrm>
          <a:prstGeom prst="roundRect">
            <a:avLst>
              <a:gd name="adj" fmla="val 175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36</a:t>
            </a:r>
            <a:endParaRPr lang="zh-CN" altLang="en-US" sz="1400" dirty="0"/>
          </a:p>
        </p:txBody>
      </p:sp>
      <p:sp>
        <p:nvSpPr>
          <p:cNvPr id="55" name="矩形 54"/>
          <p:cNvSpPr/>
          <p:nvPr/>
        </p:nvSpPr>
        <p:spPr>
          <a:xfrm>
            <a:off x="6341852" y="3689751"/>
            <a:ext cx="1642948" cy="661481"/>
          </a:xfrm>
          <a:prstGeom prst="rect">
            <a:avLst/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6431782" y="3796754"/>
            <a:ext cx="517795" cy="447474"/>
          </a:xfrm>
          <a:prstGeom prst="roundRect">
            <a:avLst>
              <a:gd name="adj" fmla="val 175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25</a:t>
            </a:r>
            <a:endParaRPr lang="zh-CN" altLang="en-US" sz="1400" dirty="0"/>
          </a:p>
        </p:txBody>
      </p:sp>
      <p:sp>
        <p:nvSpPr>
          <p:cNvPr id="60" name="圆角矩形 59"/>
          <p:cNvSpPr/>
          <p:nvPr/>
        </p:nvSpPr>
        <p:spPr>
          <a:xfrm>
            <a:off x="7296735" y="3796754"/>
            <a:ext cx="517795" cy="447474"/>
          </a:xfrm>
          <a:prstGeom prst="roundRect">
            <a:avLst>
              <a:gd name="adj" fmla="val 175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75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5779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59259E-6 L -0.15456 -0.26203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34" y="-1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7.40741E-7 L 0.06966 -0.25579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77" y="-128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2.59259E-6 L -0.10039 -0.26088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026" y="-1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15052 -0.25717 " pathEditMode="relative" ptsTypes="AA">
                                      <p:cBhvr>
                                        <p:cTn id="29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117 -0.25949 " pathEditMode="relative" ptsTypes="AA">
                                      <p:cBhvr>
                                        <p:cTn id="33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117 -0.25949 " pathEditMode="relative" ptsTypes="AA">
                                      <p:cBhvr>
                                        <p:cTn id="35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00117 -0.25949 " pathEditMode="relative" ptsTypes="AA">
                                      <p:cBhvr>
                                        <p:cTn id="37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9" grpId="0" animBg="1"/>
      <p:bldP spid="44" grpId="0" animBg="1"/>
      <p:bldP spid="48" grpId="0" animBg="1"/>
      <p:bldP spid="52" grpId="1" animBg="1"/>
      <p:bldP spid="55" grpId="0" animBg="1"/>
      <p:bldP spid="56" grpId="0" animBg="1"/>
      <p:bldP spid="6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2373549" y="2073972"/>
            <a:ext cx="6085251" cy="674178"/>
          </a:xfrm>
          <a:prstGeom prst="rect">
            <a:avLst/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1"/>
          <p:cNvSpPr>
            <a:spLocks noGrp="1"/>
          </p:cNvSpPr>
          <p:nvPr/>
        </p:nvSpPr>
        <p:spPr>
          <a:xfrm>
            <a:off x="381552" y="292754"/>
            <a:ext cx="11428897" cy="582534"/>
          </a:xfrm>
          <a:prstGeom prst="rect">
            <a:avLst/>
          </a:prstGeom>
        </p:spPr>
        <p:txBody>
          <a:bodyPr vert="horz" lIns="64509" tIns="32255" rIns="64509" bIns="32255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493" dirty="0" smtClean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归并排序</a:t>
            </a:r>
            <a:endParaRPr lang="zh-CN" altLang="en-US" sz="3493" dirty="0">
              <a:solidFill>
                <a:srgbClr val="1577BA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373549" y="3677054"/>
            <a:ext cx="3711075" cy="674178"/>
          </a:xfrm>
          <a:prstGeom prst="rect">
            <a:avLst/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2463480" y="3784057"/>
            <a:ext cx="517795" cy="447474"/>
          </a:xfrm>
          <a:prstGeom prst="roundRect">
            <a:avLst>
              <a:gd name="adj" fmla="val 175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18</a:t>
            </a:r>
            <a:endParaRPr lang="zh-CN" altLang="en-US" sz="1400" dirty="0"/>
          </a:p>
        </p:txBody>
      </p:sp>
      <p:sp>
        <p:nvSpPr>
          <p:cNvPr id="44" name="圆角矩形 43"/>
          <p:cNvSpPr/>
          <p:nvPr/>
        </p:nvSpPr>
        <p:spPr>
          <a:xfrm>
            <a:off x="3328433" y="3796754"/>
            <a:ext cx="517795" cy="447474"/>
          </a:xfrm>
          <a:prstGeom prst="roundRect">
            <a:avLst>
              <a:gd name="adj" fmla="val 175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19</a:t>
            </a:r>
            <a:endParaRPr lang="zh-CN" altLang="en-US" sz="1400" dirty="0"/>
          </a:p>
        </p:txBody>
      </p:sp>
      <p:sp>
        <p:nvSpPr>
          <p:cNvPr id="48" name="圆角矩形 47"/>
          <p:cNvSpPr/>
          <p:nvPr/>
        </p:nvSpPr>
        <p:spPr>
          <a:xfrm>
            <a:off x="4439734" y="3796754"/>
            <a:ext cx="517795" cy="447474"/>
          </a:xfrm>
          <a:prstGeom prst="roundRect">
            <a:avLst>
              <a:gd name="adj" fmla="val 175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36</a:t>
            </a:r>
            <a:endParaRPr lang="zh-CN" altLang="en-US" sz="1400" dirty="0"/>
          </a:p>
        </p:txBody>
      </p:sp>
      <p:sp>
        <p:nvSpPr>
          <p:cNvPr id="52" name="圆角矩形 51"/>
          <p:cNvSpPr/>
          <p:nvPr/>
        </p:nvSpPr>
        <p:spPr>
          <a:xfrm>
            <a:off x="5369487" y="3796754"/>
            <a:ext cx="517795" cy="447474"/>
          </a:xfrm>
          <a:prstGeom prst="roundRect">
            <a:avLst>
              <a:gd name="adj" fmla="val 175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97</a:t>
            </a:r>
            <a:endParaRPr lang="zh-CN" altLang="en-US" sz="1400" dirty="0"/>
          </a:p>
        </p:txBody>
      </p:sp>
      <p:sp>
        <p:nvSpPr>
          <p:cNvPr id="55" name="矩形 54"/>
          <p:cNvSpPr/>
          <p:nvPr/>
        </p:nvSpPr>
        <p:spPr>
          <a:xfrm>
            <a:off x="6759452" y="3677054"/>
            <a:ext cx="1642948" cy="661481"/>
          </a:xfrm>
          <a:prstGeom prst="rect">
            <a:avLst/>
          </a:prstGeom>
          <a:solidFill>
            <a:srgbClr val="CFCF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6849382" y="3784057"/>
            <a:ext cx="517795" cy="447474"/>
          </a:xfrm>
          <a:prstGeom prst="roundRect">
            <a:avLst>
              <a:gd name="adj" fmla="val 175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25</a:t>
            </a:r>
            <a:endParaRPr lang="zh-CN" altLang="en-US" sz="1400" dirty="0"/>
          </a:p>
        </p:txBody>
      </p:sp>
      <p:sp>
        <p:nvSpPr>
          <p:cNvPr id="60" name="圆角矩形 59"/>
          <p:cNvSpPr/>
          <p:nvPr/>
        </p:nvSpPr>
        <p:spPr>
          <a:xfrm>
            <a:off x="7714335" y="3784057"/>
            <a:ext cx="517795" cy="447474"/>
          </a:xfrm>
          <a:prstGeom prst="roundRect">
            <a:avLst>
              <a:gd name="adj" fmla="val 1755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75</a:t>
            </a:r>
            <a:endParaRPr lang="zh-CN" altLang="en-US" sz="1400" dirty="0"/>
          </a:p>
        </p:txBody>
      </p:sp>
      <p:cxnSp>
        <p:nvCxnSpPr>
          <p:cNvPr id="4" name="直接箭头连接符 3"/>
          <p:cNvCxnSpPr/>
          <p:nvPr/>
        </p:nvCxnSpPr>
        <p:spPr>
          <a:xfrm flipV="1">
            <a:off x="3846228" y="2808000"/>
            <a:ext cx="1452972" cy="856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stCxn id="55" idx="0"/>
          </p:cNvCxnSpPr>
          <p:nvPr/>
        </p:nvCxnSpPr>
        <p:spPr>
          <a:xfrm flipH="1" flipV="1">
            <a:off x="5680800" y="2808000"/>
            <a:ext cx="1900126" cy="869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8534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7.40741E-7 L 0.00104 -0.2317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11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0.00023 L -8.33333E-7 0.00023 C -0.00091 -0.00602 -0.00143 -0.0118 -0.00234 -0.01736 L -0.00378 -0.02592 L -0.00378 -0.23148 " pathEditMode="relative" rAng="0" ptsTypes="AAAAA">
                                      <p:cBhvr>
                                        <p:cTn id="21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" y="-1155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78 -0.00486 L -0.22526 -0.22222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24" y="-108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2.59259E-6 L 0.05494 -0.2294 " pathEditMode="relative" rAng="0" ptsTypes="AA">
                                      <p:cBhvr>
                                        <p:cTn id="2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47" y="-1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0.00023 L 3.75E-6 0.00023 L -0.00717 -0.0118 L -0.13243 -0.22755 " pathEditMode="relative" rAng="0" ptsTypes="AAAA">
                                      <p:cBhvr>
                                        <p:cTn id="33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628" y="-1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0.00023 L 1.45833E-6 0.00023 C 0.00013 -0.00393 0.00013 -0.0074 0.00065 -0.01111 C 0.00091 -0.0125 0.00234 -0.01551 0.00234 -0.01504 L 0.15716 -0.2294 " pathEditMode="relative" rAng="0" ptsTypes="AAAAA">
                                      <p:cBhvr>
                                        <p:cTn id="37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852" y="-114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9" grpId="0" animBg="1"/>
      <p:bldP spid="44" grpId="0" animBg="1"/>
      <p:bldP spid="48" grpId="0" animBg="1"/>
      <p:bldP spid="52" grpId="0" animBg="1"/>
      <p:bldP spid="56" grpId="0" animBg="1"/>
      <p:bldP spid="60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0A12819A-E1CC-40D8-8330-AD2067EE5FCC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DVjlknoZE7o6C8AAOlbAAAXAAAAdW5pdmVyc2FsL3VuaXZlcnNhbC5wbmftfAtUU1faqB3723YGS52ZjkQeaUtba2nBEJRXSOrQQq0PVES0AqmNGK1ChIAQyMPWKdgaiPgKyCOlqBTQpGglBPKwtSZAQoJajJqQqCE5PAwxOYZw8rwJ2pE6dt373/vPvfdfS9dyheyzv29/70fO3vurNauT5/5xwR9nzZo1d/mH76+bNes/4mbNmp33/BzvyM+1czZ6P54hrkv++yy2PGjU++VZ/LJVy2bNamf8ybnlP7zfX9j94SbirFkvXvT9f0ZC+G7rrFmbqcvfX7a+OMs4RGCcwZO0lKzUrPey3nu94Yd1X7eiW5ynW+uS331t2aoVX72yLnDhvLQFzfNeefXqmx+0fPX+P+4c+yjq89b9P2x4/6Od+1r3fvPXlamBz4cXTDii716NpUDV49WbShWj59kQ+SRjUmaP3rnNFHvZ3b7NEZyeinGbGZwsmsvaBnffK1dS7+2Dz/L9q/uyffO2i7JjsTbxQE1YW/zs6cGmXcebxhvBZIx9LSnRN7KXeCwHLBlx0jwmz9HoacjOZ2/EaG8nX3vG93jFsQowmAYxaZuyXvA93P3C2TxhU9cffH/fOhQQp1jj/gtEu59MW58lMUOu53zw8YkALLIgYRfV40MxMfGVXz3cPlCuGb7Kcv/QaECcDuhyTzE8U+8KrWcIR7kJX3STqdipn+azCZ6jHPJJvlt4ZsqlsI0uRJu/snRlUK8W1qMmDru79DwZIL37CxA7jNCwtXgfBb0lryUCKa5fUjJdP0U4fwrUXVS41IrMBOsvqcpW1TnCpQGrwn0D0x1yAjmiVzJoTp2SKZi6c0Bv1L4Id40ks64/f1RhXMqwnudQjPaOZHgcmBCoMkebAEuqqIioXehSA40gnmrAs1mqYk9eudxRLPQufEGl+2puvar9lX29CvddRRZjO6i/v8E78mpEKF58CTrLvZoj6VV1GnH6pTBK2/iGTUsKDA5i/F8NLsSbcqb2GsW/HDd8mh3/ZeNfvOgqdZoyec/ByKSv/BowrqsYCkXVUx2Zyxy3uDtzQ7BoSxWDn0caPtqk6+JjaGrz2xx+/bLhfXDnLWuOJY94IyBPnK0TNqO5DsueufUkDBMwmj9SaO1ntF3Cdy4WhktViWy4rb9Q1wEt4dCDlPqdS7UE/mdRtt7v47JWxWGjtXiUQiC5gVZmoGvhCwket8njDmQcZnhEHpuHKgWYKgNal4e79BL/sxGZ7dqegSBtNKiHGhbQ3CAlUiixBBG7ySyGRMrR8QBbGBcuSuEZi+sCtCsGdcOWj3Kj0e53OK9xQuJzS8tkjCpgnSvWZ0JypcA5UrI1qqcHIT5J/xJcvJTxDS/X7y+6ZDwSPSwklarDlf2z9Z2ZmkpzO7hnTlWeCrUavUcDV7wKJ/gdb0Zx81SO770kiT6o4fQfNBPIbNx96YdHxy08/D3pK9Xj4E42XKk3Oo+Pu8dpLo7SBBjVNOqXW9mBDCQ6KVxaSELzctV7UFSNsF9HB+JykbXwMAJA7Af7XcgsAw7oUm8L6c3PzI1HmzKYjGi2yL+tTE6mQ6VRIoOiNFxhS/EKF6IG2KTKGFuwdym/Jh1UKelXLrIFMhI0cAZSCAdL1yTIV7U2IhkJNAKAEOMAHdDejXydgZDvu14p8JkTVPptIl78Of35qvS1Fbd30kNhfy3LU2WwPn+16acAeBn9L7wh8iaNYv9xrgRXOZ7vQGwfNouNr9lU6A0TpWPE7hQvVWf8vtIdrYaBhsuIxE/Yit1RW4MWhH4ywWrc4Wzw56GZCptUV+m5lRKC8zIsL8YQgEkuqQ7ibTBIjmsrFWQDkkBn8sioZn4Cow0x5xp0dmGOfqDGpDL/sc95HOPgkeMtFcsi87UZSzVy24BXKQqcwYF3nztoupSBDgkVx671smnhdyTiwwNDgYNrlzAoKuRW+kmea1Kx2Bc7YBP6ZCVyu4yjWZCYNOerMxmsZTvoobi3eq8v9mcmauA2FVUNTfL6yVqj42KLIscRk3KltZEY4ujoCB0O+AvxxjuhW9iK944jIhnxc3oyGlTDaVUqR/YvN6n0HhfAlRBlxglLzGYQl4OxqTGWPeFwxhJRwvBZKFZTfjQRP+cns+A4FrTK9DoFzX0a/9cgbSgU0qfi5ZJNdAmdz5LUYF8I5pmmMHO38VZZY6J7KR1aCW+Xw7qAG2gYt1DZChXUqROSwkkTvHcUhfENPhsGjBp3hdxvju7oelhKfi3pFZlKh9Yp824Un0zfujHI9hXK0LnLkQesxcXv33r6hvBsmBIvi9HzKlSacmJQnCQsDlAN7zz0OZLzcxDjqNTiqJcoVDCMJCBuGM2bCE8EMuH4ndTTRoB6daBGonXX1pE+ACandRPr1cMysYDPkkpeihHZERar3CgxilUXi9U9tr6puHQtDSIeGm+T8HonHXGW6yqtpw7Du9uB/7BBUswmZfFWNXjIGF8c5Q+pBmouv8JkpH+Q/X7Nc+WkqZ5vFjNe0Q1+okOI91c98xo3GB7GQCQx8oZWJeJDQpXAHp0LcbfOohY7bLeDyuV+GTzFlD1bLQuLRjqzX5IV6rQ3g7j9OfkOdTi3txBaYtJuGwni+CXo8zoMiiJqfO6CuNAmwxSyDqhqL1JPCk+HxIFAAk0u2evlZqBm3GCq4Nc7DOMNKr0xL3MXvAi1WngKtGGp/Q6oJJ1BPPzZiBo9WYxRIBgsSYioWaerBGIaCGibmSzG0UFf5un0S9k6IptanFS2SbyPHkyKVzLgf6ogoWSFsJfFheD3h6oWzf65M9fvbzqqrkuNgRMyWBIWIRD2oVg3PKmLZdnVE9KvG8OwtYgFGywkAnZZrJvS5/cl7h/eAOqlic7J2RoQxMTHBMG59gDQdCNgsWRvCVNy4zhGawQaHAygVgpI+hywaInEiJYf/v6OjeZu6Ldt1MBDseFw7WxSqRNS2G5ONchBaSGuJ8gg6R+otknW8G0uLqWudr1WmXcVJ9HAIjFa1GTnqlwMxleg7HY39Az0Hj7/6cgd8pMTrnyAVOaX6V+rpfkyeDeyoOHVROVFg81XGNya8Kv35e4Ll5AF00l8vmJgOrFnoBIXTid48+9N4Bc5R1nu0Zenn77xnwb/T064kB8huH9lMIzDz7fe3MnJXL5O/kXdC7GBrUjd0gcT1mHtV5hs6tRFOPp49OujnL4bB5HfxsXHla32Pv2kRTR1QFQctePDK5ulsLX1wcHT2L8/8nphGj5ZMr3kO28szxy8cRkxTceK5evSC/cUPER96Je0pyD/f4CMRpZYB9M5DTQ31GbjAwlKjZVdlCkA602oMNJqHaTnGWLHAx4BnwQj9t2+moLJrDwAvKO4cZ1Ebz3XhBt51vvs2BXIJkMqjiTeeaOHqNSnP1pdLiI6EVZVHxFzcn5W8e3Lm+PKZ0Klz93PHGZnD6P01C7RzAfc4Bcj+jMXhAKZpmbHmX8a36J6Grg9Rkq74bw0H0suaONymFgqZOetVyByVah8jReNZyaaaAbtHLGtpDKvtiMUyDE1L5nJDiF+1ovABmtQU9uCWAIRc6Zt5jKDzwf4nuE4tUnyAWj9TI4+e5Y+jTO1NBQ/Qm6VV1ZO15obPwKwS/4g5qUlSL4b+z2gduPS3wOq7jb2wOJYvxFPxd683DQFIqkIFpsIpD7ScJyndd5i+Zmx2KSu8d8DWv17MOgX61NmmIGzLelCDLcVmIopQM8UD2fBMzp1a4NO92ROGP8p5AEKFLiSREp+MhNx2Xd/eeIiiK7x6y1gy5MUMxGOa5Y3j90dCYjzBue9JwvcaaGf1G0eJNJzuMHxhU9iBbd+aNvvLJSXOvR7C3EE7alPJlu56vdIUK2vqP+tVrjBs8oBFs19+V2N2+sIX1pixTmqyscmec2VORLe/zjW/qbbb3TtxD1OejOLan9Xd/tkj9e56I9hsqmJiqOhT3DHdCzFOtbS3PB2+c/EY0AdwJZyHjGdmQTz03rcNua+O7F9xCX5ITPIeL1lhn8sH5thwYe6Hq186AT7vxtIAk8I9ROyfN0rwfzSdEzEKJ0fL2GncAX1MxVxf7hkggewNZC8SHgpNSWh0GqRRmC6BklHAefrfe9B7CLB+BjkVXJBb61UQlKUaoiuPcI3oytqeCjlOH8GYSlsRIE8e5bsAnPevaDSQ013kAoU0XrfG1xLTP3Zdym3v5zP1mpKP2huBFFtM8E+G1nJcqgBdoSiLQ7UGWHO/E25mKwb1VjQfVBVEflHbzPZZfwwBstMXy9XMiQLlICu0kJtUHauulkaAsVAQeJCVX5mCEGY0oeTJ5om8wBJELZtLZpJXq2zI45VGhTvipWpKR0zme4b8PbfMCCflNTZ0xYYyrkv+z56zk94FmXSjhBbcd/L2l732QwWG50VHMeWPl9tI2ZOsLhE1dqQaEsxbxUbjgOKhdCSfVtsKEs7SKXWY8QZDTsn4pnpJQZEMhSAOygjwmwwOFLJsOSJraS6jGgqCq3YiZJkYNAeckjJ2Rm+vDBd3IEIkkcKK+Cj8gtMlYyzXbY7hg2vMIfrJ3G7VvJQjMNSy3Vwf7Wk3yg5GNOgeIvbLwnU29faUPkUsVgQOWZAN5mDAG+tTAXvHY/8tBKIEm4ArSSneiGj25WxrmF8MjKBOiOG9R6tevdiRlnHpnB4oj7AZBBT8rtf3YcLXwEt0WVlDVU3EhwbYU6Dw9ABLdHbEW+f8jZt0f0K/VIFDjWxqmILkd8aqShyF+9ANSP6cgOZepzeCEHDxGAbpyHFah3UzXDQhgxctaptwR0LNWtRrH9JVdXuqDkX1Us51TIdXXJTE5Gf2WfVGY+MG27nUcOHwM7+gRoDPE1BMShCK4CoBk9H3ib0teIPRjckrUsEZpj/lcNhTZujz6YlZoj5xoBquLLSr0SFiJiNzRqKzZoX69lY3MegMdLXG+yqF+tLFaFDe0ZkkhDOmIyjEhP72jBcBY28epEi242YOuIYjh1W0ltU8JOciSYJZ6YnrQ6OI4ogiQAcR80xdJn/2HsEvhC+DyeW8Fmqk34UnquYhpK/ZfOuAUuS7C2+Cn7IDY67OlVlg0gMg0S2BgZNVTn09iM2kGxAIGebit0kegYmJCx01Hn+8uHfOG1kpDz00zTxxbGlMCDy3gfibujoUV5K1skYNqucT/8c5hEX8oYC3k5FX3NSQ4pC4MjXDEt1abVe3my1Wm0YgykZEt6M6lfscDi52IvqXDqrajyftRa9ugHPlgJZc9tKnP+tw9pTkP/LIGPnlVmlUdmP9UW/rIgQFFib4K6RyydeXU5Lk5fVzftnbJFSIClWaHfbRJ7tNw+eaBtHvopPLNymLpvGOKuzeHqZWbfuwOKmfzQ+gJ8maFZ4w3/RhOLNZH0YlmefKBKVTneDV2tLXValdurm8Ph9jFvieUtUWWSGFDT3WBHNVsRB32/0z3T1cZx9g91a18TFPiB6mCgHsiirYl58wG9GWfyQAO689Vy6t81cBy0xkr19ZPhzP5bfEZgoJqvyG/vN3X4PO0kOxbiTsS2+/soiHD7rx00VNP+1WUObKBWd5IcT/ApL+Bac0deP9nFM1whuA+HYPm3iZEsKpdX5cd6NhxVZSaRe4mnjmO5+OT/rrXJheThGnEURdO56lOCd+ggmVnd7xPNjo8TsBBVMLDKc+c+s6ixtHlTGWLAwzhw09TXMFSxlqDPjn8BZpcbzlp1B/i7RWWog1nlnvpQTzOz9NR2pVmGEbqFNwAmyTYVRya6ND2lqnuwnUMExb5vCP8b1Csg6OC71tir6ZKbzhFEPFaKS3uDC4XgHwiA2JqtsydFD7LM286R9kityHeOYWzzzvsW6BrECd9UE1nkJyx/Um3/0p96zd/UYc7vYh8bB6sHCi04El8G0AYyidCh6JRcb/ytPY2x9WpGpRNn9oFjpPadAO0b+hoG9RLxRqgEbfqWBSj+jdvOAhm5qvEjzS6drO5/1ed7EKVXaJFqTxRG57ZuFYtgzbVs4yDm3I8i3/6TXgzqDMT2LpLdbeGQnYrX7Ntx9u2nFeD4lBM8xI5CfUV3jWFrBKNYaLwLjCajm1GFt5BDV1bnyoUK7j1QhQz8pk/t9fjEALfm+WNWI5MIZ5l9SUzKxvg6Sn7cpK60GSyRRBS0Z8CYztSE96+W4rtE9Ol2/JSPFeJKZVXJVOeU1JULsWKEh/Wd5k8GbqcKik1muu3jOc9KAxOGAj4iOvKFiujMuXGqtijxeKcV74z5ufTATwJ0w0TwOhrVP7tx8ClRWSrMfOHhXDixY8g3EU1AmLp/ELDIBFvrR0Y5EQF1cCOz5RDZSLQXHV+ntARU2HPXk6Cpu6ZV+jLAhr3PB/VxcSBzy49wIeCIQEIXMr1S9P0fix9gRj95WtxIqFJL96qEAUH+O5FcfoQBqHTm0re5wC6Gm0mtC/Q9MqFAlbouVVPNy+K8hE5U8v3pdbAWNAJ5S6XG5CatBBoc2kgh/+zmBKmCfodg6PNV+jzRSh+3fJDiUz79iOcxyDteGm8rk9GZS6dI5MudbzoA1kjAM0aXjHyIeS7fLaUm8X6WvWjpH8tmJleAa2GAOoQs1JBmIzdoRh9as4rahciGzNYJqPqA/WLQZNyC7ULMF4c2wiXh6q6Rzx8DdMnkrWZ3XTW+wmQkFSQ2JVvxR6ae/Co8ZU3DKG8JcSgLj8rmuoWL5Ocm7Xq+IwXSEgN/UpG895Sy2f91INL1cr1IBaU3gSI20g9vdRv95kJUeXv7QZDsqGnc74FPLSTSno54Un7hFgy5vJDpV3+ok1wldQ4cnJBi3edAbeThHQjU5/fu2aeC4O1NrJzMa0osrWz/PQ4mTMfbL0ZmaufVgWzQ3v1ZNcFTDtlydFP2Z9vVvlwqvaF/syb7P47OkwDNE+n7c9hW6PYPbSdhE/ALG5aGJ5dzgP5g+iy+onJcfFQ73vIgvG/Bj6dwQwhJFHaZkhDCQBQZwQT8jPqvwOCYdNKZUVRU7ZghkBUwkDov2dmej43mRIoMrA804juuk8xNEWNf24uiCDfmsKA08R5uiI23gttEl1LoQ29EKry+I29682onC6ZyfKdQEt+A795Asd4TfkucQMGyds033vIFY6ERKsxc/qEyHzju321EfV67d7dDd3RG/btuu00ny+3fPKbIwclT1Sef8TiLpDdtynevypOsIo/Sq8W1dO7yZf+jsgnu5O52ldaCoomYt0e+AioYkhixLTeoZ0w7S6SwS3fj8cRVDwqGrABI9/VBlJBXdUoVEO2/7M2nbeA+j96IhQkr+VOl2jU1oO/rb4TsYGXhQ/7JgkLVZznoYZW3aScyzPxv1Wr8zbnW++2GU7PK4B0X2dP3+ZJPPpyHgGIh/WLC6mJ79KUvu5MWz7L8092G666IflsjX7n/uT/4myDzitVjp1oezj6MdNxTHQkO44KUIarsTlEKRD2S0YxWHb/ko9lZevALjIUMAE3zo81e63BDGA/iWToTb1/zmifDelxFHvMh0EmXEgV8Lgg7B5M2dSo/6J29GX98QyN3ya3FQa7/tTyu2noygtKAeVQY3xyPcdyL6/i11R4tg+sW0iWrrTvey1zfocbI8f4mpJhOAUpR2vPRRv3Re6bFjPeNjpVqHZtCfNnUxmflh3DpII7cVC5W2R+t+xuHfWXHFPC5Utv1z+ZvSgUUJ9AeauqT63/xST/O95CZZ7xyIyHJNv/1Eu0ZTsL7Ch1pwAD2t093myRJvu6IUua3R/Hq9Dv/XQ5VXPD7tjIXCoZ5Bb/rabPcxgunSU6clcOuO0RqTiJ9zCePWYYQhmyN/3rq7l0PS31CtndOIYjrfDm4kM/SOt2lskVeV/B0/K1ggvxWppBiQLFLBaP90NbT3AFep86uHRSF/kGXTe+9Z9vDPgm1Y15h14O3gk2ZXwdWDsf6NQ7a6aRF1FpcmyAdqaAsXc0bUx6QALX7x7JVzaq+7a78gpd3sDDe0v6nUT+rcui56PGyTLy+D7SKXkcBkLMz8WJFgU1uLMaJDxM1uutaQVv9PLjo5I7ILh7CEBZ9G/mPbadhFXC7r1fwj6U0fsAO5wfo8pGbrSO/emtvIptUahV5ntnwkP6IabhdLpI5XMz+DQEot5iKXVz+TQgOtiRhfvG2vrBAU1dSoGPAiRRuCi7E3VOXz/4jEeeOmTYEDdPQtSD1C3PYRcag4viK9aznz+DSST84qdS/W73C+RUrq5X+bz/+USC3UH0RsC9kamSRX4r+HJeInMJ7tJRp5dhoskaiFBr8l8WtzIzL/DoG1GGUppgvt9v+SNMx54H/zCZzUcjl9Pxi2JFkn6UsVM82hhnPQy7Ww/PxN4uPmpnuLLsr33Oo1EhYQ8z30ViJsfbc5OQ6wCBBCRqvFhRAPPIbLLwz2Jje7ANYkm5TIkH1bO3vf+3juYV4u/yYSt30CwxzPr10bspBZIRmqXEaqBCXM8HbE1krMeJNfLRTSV1il6lcSkDNp+xr2Gqgbhr2B479G5H+K9LgNAdhPQ5YRVWoa/4/vigxCXE9dsmJtVn2s+DIiv1KiqvxGZzbcXqg4XyKDqDxK7lVB3OqP09wrDaU7/I6XTopX/2rUcYUjsupIsZy09YbwC2LIdsMyhN5rH36VMIyk7X2iCtICK3H/CLL14hhrFxIYny/Rk+jzCo5I1FnHJLUsYgguvuwjYI27zqAwHMRIoZAa0XO6U+1Xpz07gy/wNttv1CeTrGbUHjnnSMOvTEUkNhdAFe3gqSrkr2bObEwtCfgv+6KcfnfkK+cvlx6q3CiUgALhjLcPpQK3fTxda7/GZWON/xGU+vjz/xavTdYrfQVNG81B8BgHRVPzPXfGWM7DtHyrN93N79wNZcltBUIumKB5BPJLltY9yeVoXBNF2ATX/asXlun/JRhL0JPt+QHPVL7x23FmOvGniwdNVsGj2H+zbcH7e3E3Z8b8VsSzMad+OyXxDsd1XiT+MU1kClJlPeLLmFbxatWrd+O10IvPWXtTqGedFOD65Mxw/5nfC4lAOywO/jjGnwZIu8rk5Ts4j1LPZKv44OKCkNpGcMtjBL3uVy/ZNkKufor6KeqnqP+XUU/GJAK+ULBzsHCzxyhycblTMjwaFBeqVEVUl5Im4DvfhDaKnFIR2TW5Cm4KZynuTRSJHBWSepPH33Mbw+8QODPuzow9gwF/LpPj4gtHnD8vROe5AEMqy76e5NrQFxMbOPt2ZrL0w0F9dG9nLFq+Ch7BkuZgWFuEClSuHG46IhEQZgaj9CVl/2gEr6+GxXmkNCgineYGaN6+Puc5vgCDA9dUp6Pd1wiua9YPY7LejS37ic9S6Ze22K/zVrEVhaS6PGhPcZC30zZYIB19PH8TO1CRneHbcqY2Xz9HoDlU6SyPE+AQzlHU0B5Qd+aHmZkjDfdhQBzDeKSRyP8zMf6WcTl4YT4OtRJawsx+hU4vh70gsglMmTS6c4TkrT+gqUVcFiZpa0bQ7F3i65BEJzGmUvsl8H1bT5ih4ZfboGKep/i0meTP83SaUNsNRjWaUaWiS4ksFJcsy9ukYSf94uh4wvp57go56cL4CfOYZItf+SLRtv0rcVPSNdVbdqOSllTmZtcFMeKTLvMz59aTJkBRfc2P+WQ07BWu8lIxrVo0B1SBkkAmAJ1wxk2IXDFtT1DT5tiCDUxJZ/jFT+b8lAcVX9oqlmag/b/QoTdDeVb+8Xz+OiL968GBWOzfQCB1CYY7hvYixTGkIHWwU/HRE5QlJ43U6bv8qnF3g2y85XPk/Nei9uE1nDK5XyMo0sXS0Lql9ZAXSfTc+mgKtc34rySVHkr07a903dCw2vOG9jwve6kmj8hnwXGK4hru1YA/l5ubbuP4MsYZYPAbUveCOAlDzEinbPtrsILmjGfpkvUgSiyyxUpzxGHJ4GQnDZ1lJRQYIDrAHL+C6mCffZKYy+T8rnx3nsXvQLTg0zzTUbquS00L+Qvy2W2fBOn34IplL8WKMMMQPfLtSoApqfcI5HmODHRu7Y/5Xk3WMhCtSfKeD2sk0u9iaQmRuwyWDAy2AViMboagM09Ua9nqcOVjSXLLCGppInDxCVbYPwAtfoKckAXolU9QgF+9/9WnqJ+ifor6/wR1VeNhnT2QpiMcebyetXrTX3eQtyLutdl/M97OoJwO+uBfx40Emqot7vYtS0LDb+rqMTuI8Xi7fI8VG/Hcn2+d1ZfGa3X/pibil0UuB81jio3ZwX5UAqT2vTRZbyKX77MPL8RAI0Uf25c/QlV/aFowNzfMwAHzCbYl5+mkp5P+FyZ5iyewVus0DP4pgr/bqiYqMkshPROeSSRObxzR+HZqCIAEE2/y7jkFustgDFM4whU4IYUqGAXlQFHvIyMv/MhXUWaPkMdamtnl8vlYsrlkhN//ve3+1RQsYx8vZdjoxyLgSSFFsDcAFX6Y7Ns6o9VMyouE4OXNzE2PnKJ56wiqo/vFepijgWSoSTa5TuRel4a9R6x1xkUz6LC5kue7KCe3ThRdLdRZoHaksNJB5yaDkq9qy+TkOvPXg4jtcq5iIB4zUcxX73GXyBQUoSs2/THG8zwVcj8ql5S2NetyjUqffJ2bHSRre59IKbsEDTbouuhtvIlMU4kyEJetCWECSxUYj9NKiYwy6PQW1Gp2oB43jIYCeDSrGvmhocucYZkMeEdiBHdqUnhDU8XQRtyIbONx3154ipiIAh5FlLg3vF2B74e3VyMuaibTjqXBFkpeqTZH2AITt4ivkOiy76pVw0r1QiUj8ohBl42qi4BfxPdRQHOSt8LJyRddXhWaI+6BJGNEEYK9IRFvVaeir03q+rkJyscWqY8rqLw8sTQUn5a1qGbZYtwWsYwvWFJ2CfGWPI0JoEFOk5mKXk0X6wjS72o+z+ffIfq1gkaJhBOCI/MzGrhcueBRh7K619u1NPvVw9xiBlF7Si20+/tXwG2aFw8ScWuC9EZUVjiL5ofWDTu/lvPM1KyWms8L11ccUeXXohRkGTSpI+l3HhwHxBIV2raiZUZ8iywIUWWWy81NN2BzkXfm6ro++z4odLg4e2vfh7HiK0bGBYWyAh6qUC3SbUGLJy38PxDp1d66VKejO4bdgwM1kuMSqTqXLFQ1IvW8ystLWDrUabkCoSDEf92Ae8z+J+IKtvGlPdyjka9XcrnZd6U9zHmLI2fJMZNocX8G11U15cfQUcGwSEAKFuu0ejW6HHL5VZGc5o2grsISAxL7XcRNDVc7KdRgBUJUKVFXNsOyuQzixGNuUFrnCaiqfMyklyY2dzw2D1nw2eb/6aRSdSPRyZRwhwp4ctG/agSkpTlPcUEsTJn9BOc+NY8oVA+QeI/h7B4fgHxvfhjVusFa3AB/1HLfCSqw2BDfG0/XRkfNv7gL9vINgcsijcCKEsT9fI9v95o9px7/uIRLR8i+XW8NJWMt49hy0tQvUNpvMeVcGqiBb2KVy6cM0SISRSDnPMaSLaFAeO+nP6UrUKDMqhodTMcuKWggPbbO6uC4Ns/ImkJSWb9vX6Md8/cjnyOViovN/4LOKyHI/4967XXZ/ljP5trozAYLNksxUJNePMZ/tFlu7Ii3z97TN9CCS3+aI55O+n85KXtkuNN9lWZPYVCbT7LWPz2Z8BTkKchTkKcgT0GegjwFeQryFOQpyFOQpyBPQZ6CPAX5t4H49i8zTvktL9kZG/rol+WS0ZNMNvV+EzzheNS/XPbAi6BB0nTf8U74qsBDBYWUN4d3fSenqxb/my+p8E4olfhT7+0Lm75La8W2/7JzT5rliUCRyDHUhpnah+m0V2inKtr8ybdmp/s2UytWN6Q3YBvwDQQraZoajSG49ebe8A8aaE6NyaWp72hVL7XBbJwQx7phSAtsKAIawUDtlHjQt9f7WMpkhh4ykNJZ/j5gYNS3l/iGsGcib2tbH7CBIj+nNlzZ06nqMY3moD3dXeAAZGbQ+OQvgHBFt50covTdy+XbEiS69yfRbutRDln/LtNzGe66PFiOvt+4Ew71JGvyE2yA7+4D3U7PaArNvkrZL4rgDZGH3hHhdXt8my41BUOdzg4RJ9oFI/0Z3tQ99Bxm6schBZjX7/FXH56Ct6Rizxt93GWU8bcblzspoxkU3xEtjGlTbuqQ7XlLqeMEtrrYy9i69GGUaQwkBcHo1LFm6lgJqpWtLRlradbkb0q6ktGw9l2qAU812JVGYyccuom/JVM6AeoEoAmIR75ZqT0wdYPluhGYPKaOEBmEvKHOcFp4ZIihyzxJ1n5kxQ8vJ9MFKj2xXwco8tksk+2E2hb2I3idGxuU4JXfXunB+btRoAyp15IqT9jV+EFK5esiSYrlUlxRSFzbwsJFrQpgPawsMkav9EsezNkG622d9zbnVq3kJOpaTghDwuQ4UAsMg3RYNDi5x0/2Xb22jV+fV+JsqGgsUIfTQsRhZGSQnCOcvnsl/53gXDsyf0zSAyzWaLoz0YAZgIRl8pc5z4r62zoeEsTa0OZmE6MGAXTbBDEKErDRttSAuJQo6s+2jotby86STnd9lV7APqw9bDRlzvnR2RX8DThZfD5b3IOI2rY4iPuVGXg19M7kYA2JZrJNnsKENlPp/HpM85BRfCsWO3liCGibX06mj+EUKN+CIJPW3W4vlc9LY3lOdykuD5s4KWPa8agC9ClEXJqy3/I1D3q58Ch9py5tn1o0Zsv1q1ddjiAQJD8FcOFi3AauqeznWjcdNSHpNBq7AFtMq0niWEO5u6mQ9ehj1/RVdXAc2iKS8tIoc7d55fwW5qcsirsoe4S8ElfQyq7NKT+1SXwmgzCc0WYXlMaXy8fMFwdIpYOShjQbz//BR4sWqtcuItACByVzZs2KwSe7Gab1rZwfvYSvdXl9Jwta0vmnRAC3oCm1cOggPFk4uhQWCxJCN3iWhtrCMFQ0QwqKLtdIJYxmiZNQIM93mJu0CLdLlrE0ZOd1R3Sc7VdONBONoO885aBXb6wsgdMiXcj4DS0tJXVVyFbGXK//ejXEUxylcWPPjo0v9iptK82ykLaOGpw7nhMYxx2a7JKspaAZ40sT8UkyM6EkNxsV6JlXvSX+vTyMpVB+K5pKsJQixDK/ryBK70sJ4hEE2aBEPC+39epksz8VX4LQqva8ay5YrB43rNBnNkhVSwrcYxz32KDvLEOy1ogZ9ffc85eq9rQyEtomrvJGeSfGLN+hJ71S6UgVzTk3hpvtuzyQQNYFrnCXzgFO2T+WtTqCNrn9hhV/t57vnOuVWN/2qDknanfRdhUHYM4KBxNCUlYLr0GX7wVcNHSG6+50hnO+DWIqPIhvEV9UqvpFRbgjMj1USHhfZiotJNXZEZZqHErQT7wRuBmebnUFxF7IIumPJmtH05WEdM6Ic3ghhkTJDNc64EKv4bU61K/DFyreSFNqC0jr4aUbhvAq307o8XmdXcacNHigN6YG6bXbT7uziIGkxp4N1M92Z7BEJrlSb6oWQbUi6JiI2M+t0Zu+1SFaWXwpTt/l7BKwUynvei0rjhQOBQFSMVEGVNlA0rDrI7ZCGUFQYCU9OoPFWU8SKq4twh64necWrE5cuNvkNdiAxE/7lm0cetMSaiT67jLsm/e9/fo5o5FwaHZsom67MJePoZ55QOgRRc4R4Pvou3se6D7XQkBuoDXzztQuwGHdlUWpkGObLQbq3smG01LU7oQc55E7AfNM39pLvCIvSAKvV4uICmY/Da49Ng4WTUR5BFFN+AVYhmDSXUkLbHaX1petvqVJ0zIgGiMJZmtV+UWfT4hpYyTUErrPKyf3gJyj0wI8Yfb4ybG1Tn9DCw5vbfemH3mvNxCyjtJYvANRYm7PhVjs0jI5ZDoIe0OSElD5eWQ/49ySrOpI0ceRtlVQt4qsUrUK3zw3hq5fixbl3ViVCHQKIycOK+JpEcGJpj0DwVitgDO0yIJvsh+/683tNradGsS5IvuxO3q4wiPZfmTfkvIcq+dIGry0Q+DaxcmjWHee9AptDK2C03o8pccUS1a75k0+sL3DC83YTSmqqhx+XyQhPRFPnjzHEgjJdNoOwulATn5dcj+iNdezumjzoHLrhqFmZDQaSC2TB2AleQ6jcvHEzhEZq2Js51lvvaHuHnPkHfFsaWHDDXD96lJPxCZruzdslwnE1sGHsllvwXzbXFm39kHYWefKNLDXudnVP74r3lszv3LYTtovXTNfpaJLWo5LBOa3B8xF5xHPapQpd9JsoyfIbFIu5LT8vbG2TJ6jas+nd++gfjly1xumvxO+WepXH+/27bZJV6Add63w/ZvCpYWDlL3cViE8edATGCW16uDLQtK4B6YJ8SutGG/Dhj0IG2fqlg3qjz6Ux5gpsqgwVYc5gSzrRKw75bcXWn4RMm3UWfz2nIMGj+Ne6efwCGPu2I6EBxI5bOFLgHoFeKqR6EbhHJ+egJKvEV3koU9GnJ6cbmMho8lOfhuGAMuto80soV2PdevbsI7z2NLDWPtJbJc9ngaYMrTiWy8IvOL7IeF9QqRb8nqaMvlfZKdOckuQntnnKEeBVRz7afRSb5UUC114Dr3GTTGEX3F+LUcY5uL2B0b8AGvSTpqaWgLHxWFBYNE5M25c5YmEMtdjD3tj/uoFLMnUol4+S6zcxsdoOZGec8QdbtvycrOVciUR797lnZZQJq8wkYH4dJrJ5BKMI5C0NQSLSuRSKbm9OUTWWPte1ndCuKSx5OoKLVfMmD2sHLM/iGrfz3CEArFn9wnSXRmHRCt1fPeQXhkenTpNr6anIzgO5wwmOrCZov6N0aLI+x20ZsFy65Ian7LNJBmnZ2URLE5CeyuaW/+cxnggZ4a18arSd7mdCg85NndDvkrdXPLOrYXeaAGJ3kF7GKve0O5sGvMkLJiOuqkwj0kzM1AASw2cTW7JGyaG58fWXOwDWwQDReZAvXZHbpixYtfgQCz1LqrCHKE3bSSdPpMnCuAMr+S6Fl2qXY9l+GR4nAU6i8aMA7G0ysQyGZliOb+fX++gK0odfzjhCIgD8d6o4i3OD/v2zNiTrwCvgkvd17T2zekeg9ZZ2+Y7roecb5g+Uu/56g+5x2Z7XZh3YMyBMHjm3z3VjtTicDIpp9RzgThtBrmH9pWQ1WP22nDGA1O4htojT+OemZYpD/Kd3rfQZAsjvzfOrYRKc3IPi1L6mfhOqV5naiI53gRdkc4KqeT54taxcYQ3DfWCN6kJltC7PDJ/AVLJUGwJ4/YqXycQsLuiQhbS0uHMCo5JVylMdL8zrHjfah0JiFsIMfz02uG6ZFkPYYI25e+5/bFGk+VheMwYoT3ZMwI/mrgA4CywFZ8bc+jDvYro2RIj/vmIJ/0tLe7iFPe9JIjaFoJ/YCINQezY023j6wof5Bcg3HL+xoYhtv26r2Ye8d362idSBmVaz1en2WK7MNBhzCLR37jmjrn1hPIxsMY1JHIUcbCXljCqN7G5FzeG1xIOM6+6+0VQtDY/PjxxyV3ztkGbNHO9lpHo1nLMhCb1evGA2WJP+E29csYYg2rN3fxA+dbnaPee02tzKk/b43z594bvrLFlfPfmMnlvakqC9dQzyNYt73RwHb67TplcnTPtYghhA0Wk/sDqipGGLQRpr8gwfQ0WapadqoL/xwM+KQ8+ctRR+afGJh+WRb5rsCBbbVOr0Jv80clHPX32FsxZtFfCZfLylgWT/xTgkwu1yQpvqdDuFshXpD4o1ca8PcZnD0qrE/bLVufmYtWWd5j9XHPTOPPMr+g2OBnr0UleS2p4znclqlR0eaMrAdjfqqB5xb9/ukRieTJhcQtFkztFG9yS/W6fjAn0T0mlpRQ37n2MB8R4Tpnp0rVzS/mbrK78+VD00lZT78LRpZ7KcuAZ3w2kG5yC0aD1LIevUEX1ikQa0kiG+aMTjt216dEUN8gShRR2JG4DCB6jiGKN8OhF7yRHyVU0p9eE3m0KIUzaPG5thAg7cUdIu/8Ko56xlnK3ZhpzrOUvPwx6e4DXPG9mW0mK/NoxYXKVVjcGogfry+UrMn8hdL/o2Ue758+mjjKpLUFRYbycidSEv91LtxBy1BLPh3qEyWIqLg7xmhfzthD7umVPd/+GwuH0Do3kQMEEqiDrDvxsN/m2cPI8J9Ozud5UqnX0bSFOGbVu47hquIOXYt04fcVzeMRwzJ3rJNWZse9wBHSzo7hK7iWgk5P+2lB5atbQkduRniw8dWu0KDdZTrOneEatjPuGuFBfW3vBxTsRPLZ0oist4b7CE756QRz8a9+9sOm+izI4vq010b3ZPHbXdN/4/e/2sLZK35GQdziPbpM228c5zPTpTjrji111pilvQ5kx40Jp3ZhH0fYAesWRHGSmf/2oV86ezZqXpjEHZV8NEiAKTvlubE7HOG/7S+OfmeZ1367qG5Ge1rY2j3/D0dls+iHiet/48g9Wv8/++ydf/A9QSwMEFAACAAgANWOWSdZFKylNAAAAawAAABsAAAB1bml2ZXJzYWwvdW5pdmVyc2FsLnBuZy54bWyzsa/IzVEoSy0qzszPs1Uy1DNQsrfj5bIpKEoty0wtV6gAigEFIUBJodJWycQIwS3PTCnJAKowMDZDCGakZqZnlNgqmZubwwX1gWYCAFBLAQIAABQAAgAIAESUV0cjtE77+wIAALAIAAAUAAAAAAAAAAEAAAAAAAAAAAB1bml2ZXJzYWwvcGxheWVyLnhtbFBLAQIAABQAAgAIADVjlknoZE7o6C8AAOlbAAAXAAAAAAAAAAAAAAAAAC0DAAB1bml2ZXJzYWwvdW5pdmVyc2FsLnBuZ1BLAQIAABQAAgAIADVjlknWRSspTQAAAGsAAAAbAAAAAAAAAAEAAAAAAEozAAB1bml2ZXJzYWwvdW5pdmVyc2FsLnBuZy54bWxQSwUGAAAAAAMAAwDQAAAA0DMAAAAA"/>
  <p:tag name="ISPRING_OUTPUT_FOLDER" val="C:\Users\Administrator\Desktop"/>
  <p:tag name="ISPRING_PRESENTATION_TITLE" val="（飞印象）简约商务通用模板"/>
  <p:tag name="ISPRING_ULTRA_SCORM_SLIDE_COUNT" val="1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2958</TotalTime>
  <Words>1411</Words>
  <Application>Microsoft Office PowerPoint</Application>
  <PresentationFormat>宽屏</PresentationFormat>
  <Paragraphs>200</Paragraphs>
  <Slides>27</Slides>
  <Notes>23</Notes>
  <HiddenSlides>0</HiddenSlides>
  <MMClips>5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0" baseType="lpstr">
      <vt:lpstr>Source Han Sans CN Normal</vt:lpstr>
      <vt:lpstr>方正姚体</vt:lpstr>
      <vt:lpstr>仿宋</vt:lpstr>
      <vt:lpstr>黑体</vt:lpstr>
      <vt:lpstr>思源黑体 CN Bold</vt:lpstr>
      <vt:lpstr>思源黑体 CN Normal</vt:lpstr>
      <vt:lpstr>宋体</vt:lpstr>
      <vt:lpstr>微软雅黑</vt:lpstr>
      <vt:lpstr>微软雅黑 Light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为什么需要学习这节课</vt:lpstr>
      <vt:lpstr>PowerPoint 演示文稿</vt:lpstr>
      <vt:lpstr>归并排序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BSDiff核心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（飞印象）简约商务通用模板</dc:title>
  <dc:creator>飞印象</dc:creator>
  <cp:lastModifiedBy>China</cp:lastModifiedBy>
  <cp:revision>1004</cp:revision>
  <dcterms:created xsi:type="dcterms:W3CDTF">2016-12-28T11:29:00Z</dcterms:created>
  <dcterms:modified xsi:type="dcterms:W3CDTF">2020-06-20T12:29:47Z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2052-11.1.0.9564</vt:lpwstr>
  </property>
</Properties>
</file>